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4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CC99"/>
    <a:srgbClr val="FFCC00"/>
    <a:srgbClr val="FF9966"/>
    <a:srgbClr val="FFCCCC"/>
    <a:srgbClr val="FF6699"/>
    <a:srgbClr val="FF3399"/>
    <a:srgbClr val="0000FF"/>
    <a:srgbClr val="CC66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7" d="100"/>
          <a:sy n="57" d="100"/>
        </p:scale>
        <p:origin x="-106" y="-2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97705" y="1405697"/>
            <a:ext cx="1601324" cy="1011722"/>
            <a:chOff x="1729287" y="4623966"/>
            <a:chExt cx="2033341" cy="1284672"/>
          </a:xfrm>
        </p:grpSpPr>
        <p:sp>
          <p:nvSpPr>
            <p:cNvPr id="3" name="片側の 2 つの角を丸めた四角形 2"/>
            <p:cNvSpPr/>
            <p:nvPr/>
          </p:nvSpPr>
          <p:spPr>
            <a:xfrm rot="10800000">
              <a:off x="1729287" y="5197302"/>
              <a:ext cx="1635125" cy="711336"/>
            </a:xfrm>
            <a:prstGeom prst="round2SameRect">
              <a:avLst>
                <a:gd name="adj1" fmla="val 10184"/>
                <a:gd name="adj2" fmla="val 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30000"/>
                  </a:schemeClr>
                </a:gs>
                <a:gs pos="100000">
                  <a:schemeClr val="accent1">
                    <a:lumMod val="40000"/>
                    <a:lumOff val="60000"/>
                    <a:alpha val="20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片側の 2 つの角を丸めた四角形 3"/>
            <p:cNvSpPr/>
            <p:nvPr/>
          </p:nvSpPr>
          <p:spPr>
            <a:xfrm rot="10800000">
              <a:off x="1792787" y="5197302"/>
              <a:ext cx="1508125" cy="711336"/>
            </a:xfrm>
            <a:prstGeom prst="round2SameRect">
              <a:avLst>
                <a:gd name="adj1" fmla="val 10184"/>
                <a:gd name="adj2" fmla="val 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30000"/>
                  </a:schemeClr>
                </a:gs>
                <a:gs pos="100000">
                  <a:schemeClr val="accent1">
                    <a:lumMod val="40000"/>
                    <a:lumOff val="60000"/>
                    <a:alpha val="20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3575304" y="4711943"/>
              <a:ext cx="187324" cy="114300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3524755" y="4711943"/>
              <a:ext cx="61911" cy="357445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3423154" y="5020240"/>
              <a:ext cx="187324" cy="114300"/>
            </a:xfrm>
            <a:prstGeom prst="roundRect">
              <a:avLst/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50000"/>
                  </a:schemeClr>
                </a:gs>
                <a:gs pos="50000">
                  <a:schemeClr val="bg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3300916" y="4898003"/>
              <a:ext cx="184149" cy="358775"/>
            </a:xfrm>
            <a:prstGeom prst="roundRect">
              <a:avLst/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50000"/>
                  </a:schemeClr>
                </a:gs>
                <a:gs pos="50000">
                  <a:schemeClr val="bg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1729289" y="4738265"/>
              <a:ext cx="1635125" cy="612775"/>
            </a:xfrm>
            <a:prstGeom prst="roundRect">
              <a:avLst>
                <a:gd name="adj" fmla="val 11948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1729289" y="4623966"/>
              <a:ext cx="1635125" cy="533400"/>
            </a:xfrm>
            <a:prstGeom prst="roundRect">
              <a:avLst>
                <a:gd name="adj" fmla="val 20238"/>
              </a:avLst>
            </a:pr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1792788" y="4798591"/>
              <a:ext cx="1508128" cy="184150"/>
            </a:xfrm>
            <a:prstGeom prst="roundRect">
              <a:avLst>
                <a:gd name="adj" fmla="val 2023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1824539" y="4874791"/>
              <a:ext cx="1444626" cy="76200"/>
            </a:xfrm>
            <a:prstGeom prst="roundRect">
              <a:avLst>
                <a:gd name="adj" fmla="val 20238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1901230" y="5591031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118" name="台形 117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" name="グループ化 119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121" name="台形 120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台形 121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台形 122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台形 123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" name="グループ化 13"/>
            <p:cNvGrpSpPr/>
            <p:nvPr/>
          </p:nvGrpSpPr>
          <p:grpSpPr>
            <a:xfrm rot="10625484">
              <a:off x="2074036" y="5583701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111" name="台形 110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111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" name="グループ化 112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114" name="台形 113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台形 114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台形 115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台形 116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/>
            <p:cNvGrpSpPr/>
            <p:nvPr/>
          </p:nvGrpSpPr>
          <p:grpSpPr>
            <a:xfrm rot="10625484">
              <a:off x="1858348" y="5650324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104" name="台形 103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104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107" name="台形 106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台形 107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台形 108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台形 109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" name="グループ化 15"/>
            <p:cNvGrpSpPr/>
            <p:nvPr/>
          </p:nvGrpSpPr>
          <p:grpSpPr>
            <a:xfrm rot="10625484">
              <a:off x="2189070" y="5672531"/>
              <a:ext cx="691491" cy="154699"/>
              <a:chOff x="8350608" y="5708473"/>
              <a:chExt cx="916105" cy="221170"/>
            </a:xfrm>
            <a:solidFill>
              <a:schemeClr val="bg1">
                <a:lumMod val="65000"/>
              </a:schemeClr>
            </a:solidFill>
          </p:grpSpPr>
          <p:sp>
            <p:nvSpPr>
              <p:cNvPr id="97" name="台形 96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97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" name="グループ化 98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100" name="台形 99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台形 100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台形 101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台形 102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/>
            <p:cNvGrpSpPr/>
            <p:nvPr/>
          </p:nvGrpSpPr>
          <p:grpSpPr>
            <a:xfrm rot="10121233">
              <a:off x="1830088" y="5531291"/>
              <a:ext cx="691491" cy="154699"/>
              <a:chOff x="8350608" y="5708473"/>
              <a:chExt cx="916105" cy="221170"/>
            </a:xfrm>
            <a:solidFill>
              <a:schemeClr val="bg1">
                <a:lumMod val="65000"/>
              </a:schemeClr>
            </a:solidFill>
          </p:grpSpPr>
          <p:sp>
            <p:nvSpPr>
              <p:cNvPr id="90" name="台形 89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台形 90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93" name="台形 92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台形 93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台形 94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台形 95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" name="グループ化 17"/>
            <p:cNvGrpSpPr/>
            <p:nvPr/>
          </p:nvGrpSpPr>
          <p:grpSpPr>
            <a:xfrm rot="10121233">
              <a:off x="1969445" y="5583471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83" name="台形 82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台形 83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86" name="台形 85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台形 86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台形 87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台形 88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/>
            <p:cNvGrpSpPr/>
            <p:nvPr/>
          </p:nvGrpSpPr>
          <p:grpSpPr>
            <a:xfrm rot="10121233">
              <a:off x="2137277" y="5624127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76" name="台形 75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79" name="台形 78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台形 79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台形 80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台形 81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/>
            <p:cNvGrpSpPr/>
            <p:nvPr/>
          </p:nvGrpSpPr>
          <p:grpSpPr>
            <a:xfrm rot="11178108">
              <a:off x="2491205" y="5631611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69" name="台形 68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69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72" name="台形 71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台形 72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台形 73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台形 74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" name="グループ化 20"/>
            <p:cNvGrpSpPr/>
            <p:nvPr/>
          </p:nvGrpSpPr>
          <p:grpSpPr>
            <a:xfrm rot="203592">
              <a:off x="2318639" y="5619928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62" name="台形 61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65" name="台形 64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台形 65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台形 66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台形 67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" name="グループ化 21"/>
            <p:cNvGrpSpPr/>
            <p:nvPr/>
          </p:nvGrpSpPr>
          <p:grpSpPr>
            <a:xfrm rot="203592">
              <a:off x="2540337" y="5577383"/>
              <a:ext cx="691491" cy="154699"/>
              <a:chOff x="8350608" y="5708473"/>
              <a:chExt cx="916105" cy="221170"/>
            </a:xfrm>
            <a:solidFill>
              <a:schemeClr val="bg1">
                <a:lumMod val="65000"/>
              </a:schemeClr>
            </a:solidFill>
          </p:grpSpPr>
          <p:sp>
            <p:nvSpPr>
              <p:cNvPr id="55" name="台形 54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台形 55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58" name="台形 57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台形 58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台形 59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台形 60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" name="グループ化 22"/>
            <p:cNvGrpSpPr/>
            <p:nvPr/>
          </p:nvGrpSpPr>
          <p:grpSpPr>
            <a:xfrm rot="203592">
              <a:off x="2214050" y="5519008"/>
              <a:ext cx="691491" cy="154699"/>
              <a:chOff x="8350608" y="5708473"/>
              <a:chExt cx="916105" cy="221170"/>
            </a:xfrm>
            <a:solidFill>
              <a:schemeClr val="bg1"/>
            </a:solidFill>
          </p:grpSpPr>
          <p:sp>
            <p:nvSpPr>
              <p:cNvPr id="48" name="台形 47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51" name="台形 50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台形 51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台形 52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台形 53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/>
            <p:cNvGrpSpPr/>
            <p:nvPr/>
          </p:nvGrpSpPr>
          <p:grpSpPr>
            <a:xfrm rot="21299341">
              <a:off x="2555360" y="5698799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41" name="台形 40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44" name="台形 43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台形 44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台形 45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台形 46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/>
            <p:cNvGrpSpPr/>
            <p:nvPr/>
          </p:nvGrpSpPr>
          <p:grpSpPr>
            <a:xfrm rot="21299341">
              <a:off x="2422572" y="5631637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台形 33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台形 34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7" name="台形 36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台形 37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台形 38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台形 39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/>
            <p:cNvGrpSpPr/>
            <p:nvPr/>
          </p:nvGrpSpPr>
          <p:grpSpPr>
            <a:xfrm rot="21299341">
              <a:off x="2260217" y="5572805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27" name="台形 26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0" name="台形 29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台形 30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台形 31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32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5" name="グループ化 124"/>
          <p:cNvGrpSpPr/>
          <p:nvPr/>
        </p:nvGrpSpPr>
        <p:grpSpPr>
          <a:xfrm>
            <a:off x="6050615" y="1120218"/>
            <a:ext cx="1564315" cy="1294946"/>
            <a:chOff x="6113965" y="4355428"/>
            <a:chExt cx="2026817" cy="1677807"/>
          </a:xfrm>
        </p:grpSpPr>
        <p:sp>
          <p:nvSpPr>
            <p:cNvPr id="126" name="台形 125"/>
            <p:cNvSpPr/>
            <p:nvPr/>
          </p:nvSpPr>
          <p:spPr>
            <a:xfrm rot="10800000" flipV="1">
              <a:off x="7042535" y="4798591"/>
              <a:ext cx="1098247" cy="357035"/>
            </a:xfrm>
            <a:prstGeom prst="trapezoid">
              <a:avLst>
                <a:gd name="adj" fmla="val 12907"/>
              </a:avLst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/>
            <p:cNvGrpSpPr/>
            <p:nvPr/>
          </p:nvGrpSpPr>
          <p:grpSpPr>
            <a:xfrm rot="11178108">
              <a:off x="7698603" y="5035480"/>
              <a:ext cx="341132" cy="154699"/>
              <a:chOff x="8350608" y="5708473"/>
              <a:chExt cx="916105" cy="221170"/>
            </a:xfrm>
          </p:grpSpPr>
          <p:sp>
            <p:nvSpPr>
              <p:cNvPr id="243" name="台形 242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台形 243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5" name="グループ化 244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46" name="台形 245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台形 246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台形 247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台形 248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8" name="グループ化 127"/>
            <p:cNvGrpSpPr/>
            <p:nvPr/>
          </p:nvGrpSpPr>
          <p:grpSpPr>
            <a:xfrm rot="203592">
              <a:off x="7613064" y="5033408"/>
              <a:ext cx="341132" cy="154699"/>
              <a:chOff x="8350608" y="5708473"/>
              <a:chExt cx="916105" cy="221170"/>
            </a:xfrm>
          </p:grpSpPr>
          <p:sp>
            <p:nvSpPr>
              <p:cNvPr id="236" name="台形 235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台形 236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8" name="グループ化 237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39" name="台形 238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台形 239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台形 240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台形 241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9" name="グループ化 128"/>
            <p:cNvGrpSpPr/>
            <p:nvPr/>
          </p:nvGrpSpPr>
          <p:grpSpPr>
            <a:xfrm rot="203592">
              <a:off x="7726139" y="4978868"/>
              <a:ext cx="341132" cy="154699"/>
              <a:chOff x="8350608" y="5708473"/>
              <a:chExt cx="916105" cy="221170"/>
            </a:xfrm>
          </p:grpSpPr>
          <p:sp>
            <p:nvSpPr>
              <p:cNvPr id="229" name="台形 228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台形 229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1" name="グループ化 230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32" name="台形 231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台形 232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台形 233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台形 234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0" name="グループ化 129"/>
            <p:cNvGrpSpPr/>
            <p:nvPr/>
          </p:nvGrpSpPr>
          <p:grpSpPr>
            <a:xfrm rot="203592">
              <a:off x="7566408" y="4938885"/>
              <a:ext cx="341132" cy="154699"/>
              <a:chOff x="8350608" y="5708473"/>
              <a:chExt cx="916105" cy="221170"/>
            </a:xfrm>
          </p:grpSpPr>
          <p:sp>
            <p:nvSpPr>
              <p:cNvPr id="222" name="台形 221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台形 222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4" name="グループ化 223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25" name="台形 224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台形 225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台形 226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台形 227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1" name="グループ化 130"/>
            <p:cNvGrpSpPr/>
            <p:nvPr/>
          </p:nvGrpSpPr>
          <p:grpSpPr>
            <a:xfrm rot="21299341">
              <a:off x="7726930" y="5098711"/>
              <a:ext cx="341132" cy="154699"/>
              <a:chOff x="8350608" y="5708473"/>
              <a:chExt cx="916105" cy="221170"/>
            </a:xfrm>
          </p:grpSpPr>
          <p:sp>
            <p:nvSpPr>
              <p:cNvPr id="215" name="台形 214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台形 215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" name="グループ化 216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18" name="台形 217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台形 218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台形 219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台形 220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2" name="グループ化 131"/>
            <p:cNvGrpSpPr/>
            <p:nvPr/>
          </p:nvGrpSpPr>
          <p:grpSpPr>
            <a:xfrm rot="21299341">
              <a:off x="7664325" y="5039300"/>
              <a:ext cx="341132" cy="154699"/>
              <a:chOff x="8350608" y="5708473"/>
              <a:chExt cx="916105" cy="221170"/>
            </a:xfrm>
          </p:grpSpPr>
          <p:sp>
            <p:nvSpPr>
              <p:cNvPr id="208" name="台形 207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台形 208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0" name="グループ化 209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11" name="台形 210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台形 211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台形 212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台形 213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3" name="グループ化 132"/>
            <p:cNvGrpSpPr/>
            <p:nvPr/>
          </p:nvGrpSpPr>
          <p:grpSpPr>
            <a:xfrm rot="21299341">
              <a:off x="7586491" y="4989802"/>
              <a:ext cx="341132" cy="154699"/>
              <a:chOff x="8350608" y="5708473"/>
              <a:chExt cx="916105" cy="221170"/>
            </a:xfrm>
          </p:grpSpPr>
          <p:sp>
            <p:nvSpPr>
              <p:cNvPr id="201" name="台形 200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台形 201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04" name="台形 203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台形 204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台形 205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台形 206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4" name="グループ化 133"/>
            <p:cNvGrpSpPr/>
            <p:nvPr/>
          </p:nvGrpSpPr>
          <p:grpSpPr>
            <a:xfrm rot="20551747">
              <a:off x="7621064" y="5030524"/>
              <a:ext cx="341132" cy="154699"/>
              <a:chOff x="8350608" y="5708473"/>
              <a:chExt cx="916105" cy="221170"/>
            </a:xfrm>
          </p:grpSpPr>
          <p:sp>
            <p:nvSpPr>
              <p:cNvPr id="194" name="台形 193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台形 194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6" name="グループ化 195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97" name="台形 196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台形 197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台形 198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台形 199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5" name="グループ化 134"/>
            <p:cNvGrpSpPr/>
            <p:nvPr/>
          </p:nvGrpSpPr>
          <p:grpSpPr>
            <a:xfrm rot="9577231">
              <a:off x="7700181" y="4997939"/>
              <a:ext cx="341132" cy="154699"/>
              <a:chOff x="8350608" y="5708473"/>
              <a:chExt cx="916105" cy="221170"/>
            </a:xfrm>
          </p:grpSpPr>
          <p:sp>
            <p:nvSpPr>
              <p:cNvPr id="187" name="台形 186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台形 187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9" name="グループ化 188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90" name="台形 189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台形 190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台形 191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台形 192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6" name="グループ化 135"/>
            <p:cNvGrpSpPr/>
            <p:nvPr/>
          </p:nvGrpSpPr>
          <p:grpSpPr>
            <a:xfrm rot="9577231">
              <a:off x="7618685" y="5093433"/>
              <a:ext cx="341132" cy="154699"/>
              <a:chOff x="8350608" y="5708473"/>
              <a:chExt cx="916105" cy="221170"/>
            </a:xfrm>
          </p:grpSpPr>
          <p:sp>
            <p:nvSpPr>
              <p:cNvPr id="180" name="台形 179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台形 180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83" name="台形 182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台形 183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台形 184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台形 185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7" name="グループ化 136"/>
            <p:cNvGrpSpPr/>
            <p:nvPr/>
          </p:nvGrpSpPr>
          <p:grpSpPr>
            <a:xfrm rot="9577231">
              <a:off x="7780981" y="5065634"/>
              <a:ext cx="341132" cy="154699"/>
              <a:chOff x="8350608" y="5708473"/>
              <a:chExt cx="916105" cy="221170"/>
            </a:xfrm>
          </p:grpSpPr>
          <p:sp>
            <p:nvSpPr>
              <p:cNvPr id="173" name="台形 172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台形 173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グループ化 174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76" name="台形 175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台形 176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台形 177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台形 178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8" name="グループ化 137"/>
            <p:cNvGrpSpPr/>
            <p:nvPr/>
          </p:nvGrpSpPr>
          <p:grpSpPr>
            <a:xfrm rot="9072980">
              <a:off x="7569651" y="4984077"/>
              <a:ext cx="341132" cy="154699"/>
              <a:chOff x="8350608" y="5708473"/>
              <a:chExt cx="916105" cy="221170"/>
            </a:xfrm>
          </p:grpSpPr>
          <p:sp>
            <p:nvSpPr>
              <p:cNvPr id="166" name="台形 165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台形 166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69" name="台形 168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台形 170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台形 171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9" name="グループ化 138"/>
            <p:cNvGrpSpPr/>
            <p:nvPr/>
          </p:nvGrpSpPr>
          <p:grpSpPr>
            <a:xfrm rot="9072980">
              <a:off x="7650894" y="5013210"/>
              <a:ext cx="341132" cy="154699"/>
              <a:chOff x="8350608" y="5708473"/>
              <a:chExt cx="916105" cy="221170"/>
            </a:xfrm>
          </p:grpSpPr>
          <p:sp>
            <p:nvSpPr>
              <p:cNvPr id="159" name="台形 158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62" name="台形 161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台形 162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台形 163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台形 164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0" name="グループ化 139"/>
            <p:cNvGrpSpPr/>
            <p:nvPr/>
          </p:nvGrpSpPr>
          <p:grpSpPr>
            <a:xfrm rot="9072980">
              <a:off x="7742077" y="5027133"/>
              <a:ext cx="341132" cy="154699"/>
              <a:chOff x="8350608" y="5708473"/>
              <a:chExt cx="916105" cy="221170"/>
            </a:xfrm>
          </p:grpSpPr>
          <p:sp>
            <p:nvSpPr>
              <p:cNvPr id="152" name="台形 151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台形 152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" name="グループ化 153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55" name="台形 154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台形 156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台形 157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1" name="台形 140"/>
            <p:cNvSpPr/>
            <p:nvPr/>
          </p:nvSpPr>
          <p:spPr>
            <a:xfrm rot="10800000">
              <a:off x="7042535" y="5155626"/>
              <a:ext cx="1098247" cy="753011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rgbClr val="FFFF99"/>
                </a:gs>
                <a:gs pos="10000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2" name="台形 141"/>
            <p:cNvSpPr/>
            <p:nvPr/>
          </p:nvSpPr>
          <p:spPr>
            <a:xfrm rot="10800000">
              <a:off x="6266365" y="5908639"/>
              <a:ext cx="1231900" cy="124596"/>
            </a:xfrm>
            <a:prstGeom prst="trapezoid">
              <a:avLst>
                <a:gd name="adj" fmla="val 1290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台形 142"/>
            <p:cNvSpPr/>
            <p:nvPr/>
          </p:nvSpPr>
          <p:spPr>
            <a:xfrm rot="10800000">
              <a:off x="6113965" y="4855002"/>
              <a:ext cx="1536700" cy="1053635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rgbClr val="FFFF99"/>
                </a:gs>
                <a:gs pos="10000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台形 143"/>
            <p:cNvSpPr/>
            <p:nvPr/>
          </p:nvSpPr>
          <p:spPr>
            <a:xfrm rot="10800000" flipV="1">
              <a:off x="6113965" y="4355428"/>
              <a:ext cx="1536700" cy="499574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rgbClr val="FFFF99"/>
                </a:gs>
                <a:gs pos="10000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台形 144"/>
            <p:cNvSpPr/>
            <p:nvPr/>
          </p:nvSpPr>
          <p:spPr>
            <a:xfrm rot="10800000">
              <a:off x="6266365" y="4855000"/>
              <a:ext cx="1231900" cy="1053635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rgbClr val="FFFF99"/>
                </a:gs>
                <a:gs pos="10000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台形 145"/>
            <p:cNvSpPr/>
            <p:nvPr/>
          </p:nvSpPr>
          <p:spPr>
            <a:xfrm rot="10800000" flipV="1">
              <a:off x="6177465" y="4434081"/>
              <a:ext cx="1409700" cy="285152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台形 146"/>
            <p:cNvSpPr/>
            <p:nvPr/>
          </p:nvSpPr>
          <p:spPr>
            <a:xfrm rot="10800000" flipV="1">
              <a:off x="6231440" y="4519191"/>
              <a:ext cx="1301750" cy="108700"/>
            </a:xfrm>
            <a:prstGeom prst="trapezoid">
              <a:avLst>
                <a:gd name="adj" fmla="val 1290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台形 147"/>
            <p:cNvSpPr/>
            <p:nvPr/>
          </p:nvSpPr>
          <p:spPr>
            <a:xfrm rot="10800000" flipV="1">
              <a:off x="6253665" y="4546496"/>
              <a:ext cx="1257300" cy="45720"/>
            </a:xfrm>
            <a:prstGeom prst="trapezoid">
              <a:avLst>
                <a:gd name="adj" fmla="val 12907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台形 274"/>
            <p:cNvSpPr/>
            <p:nvPr/>
          </p:nvSpPr>
          <p:spPr>
            <a:xfrm>
              <a:off x="7435932" y="4759801"/>
              <a:ext cx="163933" cy="51490"/>
            </a:xfrm>
            <a:custGeom>
              <a:avLst/>
              <a:gdLst>
                <a:gd name="connsiteX0" fmla="*/ 0 w 176806"/>
                <a:gd name="connsiteY0" fmla="*/ 51490 h 51490"/>
                <a:gd name="connsiteX1" fmla="*/ 12873 w 176806"/>
                <a:gd name="connsiteY1" fmla="*/ 0 h 51490"/>
                <a:gd name="connsiteX2" fmla="*/ 163934 w 176806"/>
                <a:gd name="connsiteY2" fmla="*/ 0 h 51490"/>
                <a:gd name="connsiteX3" fmla="*/ 176806 w 176806"/>
                <a:gd name="connsiteY3" fmla="*/ 51490 h 51490"/>
                <a:gd name="connsiteX4" fmla="*/ 0 w 176806"/>
                <a:gd name="connsiteY4" fmla="*/ 51490 h 51490"/>
                <a:gd name="connsiteX0" fmla="*/ 6177 w 163933"/>
                <a:gd name="connsiteY0" fmla="*/ 51490 h 51490"/>
                <a:gd name="connsiteX1" fmla="*/ 0 w 163933"/>
                <a:gd name="connsiteY1" fmla="*/ 0 h 51490"/>
                <a:gd name="connsiteX2" fmla="*/ 151061 w 163933"/>
                <a:gd name="connsiteY2" fmla="*/ 0 h 51490"/>
                <a:gd name="connsiteX3" fmla="*/ 163933 w 163933"/>
                <a:gd name="connsiteY3" fmla="*/ 51490 h 51490"/>
                <a:gd name="connsiteX4" fmla="*/ 6177 w 163933"/>
                <a:gd name="connsiteY4" fmla="*/ 51490 h 5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933" h="51490">
                  <a:moveTo>
                    <a:pt x="6177" y="51490"/>
                  </a:moveTo>
                  <a:lnTo>
                    <a:pt x="0" y="0"/>
                  </a:lnTo>
                  <a:lnTo>
                    <a:pt x="151061" y="0"/>
                  </a:lnTo>
                  <a:lnTo>
                    <a:pt x="163933" y="51490"/>
                  </a:lnTo>
                  <a:lnTo>
                    <a:pt x="6177" y="5149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565"/>
            <p:cNvSpPr/>
            <p:nvPr/>
          </p:nvSpPr>
          <p:spPr>
            <a:xfrm>
              <a:off x="6183815" y="4761754"/>
              <a:ext cx="82550" cy="45719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566"/>
            <p:cNvSpPr/>
            <p:nvPr/>
          </p:nvSpPr>
          <p:spPr>
            <a:xfrm>
              <a:off x="6301290" y="4761754"/>
              <a:ext cx="82550" cy="45719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0" name="グループ化 249"/>
          <p:cNvGrpSpPr/>
          <p:nvPr/>
        </p:nvGrpSpPr>
        <p:grpSpPr>
          <a:xfrm>
            <a:off x="8077690" y="860205"/>
            <a:ext cx="1285800" cy="1583651"/>
            <a:chOff x="8563056" y="4213968"/>
            <a:chExt cx="1562522" cy="1924474"/>
          </a:xfrm>
        </p:grpSpPr>
        <p:sp>
          <p:nvSpPr>
            <p:cNvPr id="251" name="角丸四角形 250"/>
            <p:cNvSpPr/>
            <p:nvPr/>
          </p:nvSpPr>
          <p:spPr>
            <a:xfrm>
              <a:off x="8596396" y="5709816"/>
              <a:ext cx="1495844" cy="400366"/>
            </a:xfrm>
            <a:prstGeom prst="roundRect">
              <a:avLst>
                <a:gd name="adj" fmla="val 23525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 251"/>
            <p:cNvSpPr/>
            <p:nvPr/>
          </p:nvSpPr>
          <p:spPr>
            <a:xfrm rot="5400000">
              <a:off x="8517183" y="5418411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 252"/>
            <p:cNvSpPr/>
            <p:nvPr/>
          </p:nvSpPr>
          <p:spPr>
            <a:xfrm rot="5400000">
              <a:off x="8616873" y="5418412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 253"/>
            <p:cNvSpPr/>
            <p:nvPr/>
          </p:nvSpPr>
          <p:spPr>
            <a:xfrm rot="5400000">
              <a:off x="8721094" y="5418412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 254"/>
            <p:cNvSpPr/>
            <p:nvPr/>
          </p:nvSpPr>
          <p:spPr>
            <a:xfrm rot="5400000">
              <a:off x="8820784" y="5418413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 255"/>
            <p:cNvSpPr/>
            <p:nvPr/>
          </p:nvSpPr>
          <p:spPr>
            <a:xfrm rot="5400000">
              <a:off x="8925005" y="5418412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 256"/>
            <p:cNvSpPr/>
            <p:nvPr/>
          </p:nvSpPr>
          <p:spPr>
            <a:xfrm rot="5400000">
              <a:off x="9024695" y="5418413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 257"/>
            <p:cNvSpPr/>
            <p:nvPr/>
          </p:nvSpPr>
          <p:spPr>
            <a:xfrm rot="5400000">
              <a:off x="9128917" y="5418413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 258"/>
            <p:cNvSpPr/>
            <p:nvPr/>
          </p:nvSpPr>
          <p:spPr>
            <a:xfrm rot="5400000">
              <a:off x="9228606" y="5418414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 259"/>
            <p:cNvSpPr/>
            <p:nvPr/>
          </p:nvSpPr>
          <p:spPr>
            <a:xfrm rot="5400000">
              <a:off x="9323765" y="5418414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 260"/>
            <p:cNvSpPr/>
            <p:nvPr/>
          </p:nvSpPr>
          <p:spPr>
            <a:xfrm rot="5400000">
              <a:off x="9423455" y="5418415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角丸四角形 261"/>
            <p:cNvSpPr/>
            <p:nvPr/>
          </p:nvSpPr>
          <p:spPr>
            <a:xfrm>
              <a:off x="8563056" y="4738266"/>
              <a:ext cx="1562521" cy="1400176"/>
            </a:xfrm>
            <a:prstGeom prst="roundRect">
              <a:avLst>
                <a:gd name="adj" fmla="val 814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30000"/>
                  </a:schemeClr>
                </a:gs>
                <a:gs pos="100000">
                  <a:schemeClr val="accent1">
                    <a:lumMod val="40000"/>
                    <a:lumOff val="60000"/>
                    <a:alpha val="20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角丸四角形 262"/>
            <p:cNvSpPr/>
            <p:nvPr/>
          </p:nvSpPr>
          <p:spPr>
            <a:xfrm>
              <a:off x="8644018" y="5084250"/>
              <a:ext cx="1400596" cy="1054191"/>
            </a:xfrm>
            <a:prstGeom prst="roundRect">
              <a:avLst>
                <a:gd name="adj" fmla="val 814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30000"/>
                  </a:schemeClr>
                </a:gs>
                <a:gs pos="100000">
                  <a:schemeClr val="accent1">
                    <a:lumMod val="40000"/>
                    <a:lumOff val="60000"/>
                    <a:alpha val="20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4" name="角丸四角形 263"/>
            <p:cNvSpPr/>
            <p:nvPr/>
          </p:nvSpPr>
          <p:spPr>
            <a:xfrm>
              <a:off x="8563056" y="4738266"/>
              <a:ext cx="1562521" cy="1400176"/>
            </a:xfrm>
            <a:prstGeom prst="roundRect">
              <a:avLst>
                <a:gd name="adj" fmla="val 8140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角丸四角形 264"/>
            <p:cNvSpPr/>
            <p:nvPr/>
          </p:nvSpPr>
          <p:spPr>
            <a:xfrm>
              <a:off x="8644018" y="5084250"/>
              <a:ext cx="1400596" cy="1054191"/>
            </a:xfrm>
            <a:prstGeom prst="roundRect">
              <a:avLst>
                <a:gd name="adj" fmla="val 8140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角丸四角形 265"/>
            <p:cNvSpPr/>
            <p:nvPr/>
          </p:nvSpPr>
          <p:spPr>
            <a:xfrm>
              <a:off x="8563057" y="4636098"/>
              <a:ext cx="1562521" cy="580265"/>
            </a:xfrm>
            <a:prstGeom prst="roundRect">
              <a:avLst>
                <a:gd name="adj" fmla="val 12852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角丸四角形 266"/>
            <p:cNvSpPr/>
            <p:nvPr/>
          </p:nvSpPr>
          <p:spPr>
            <a:xfrm>
              <a:off x="8644020" y="4699436"/>
              <a:ext cx="1400596" cy="369951"/>
            </a:xfrm>
            <a:prstGeom prst="roundRect">
              <a:avLst>
                <a:gd name="adj" fmla="val 12852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角丸四角形 267"/>
            <p:cNvSpPr/>
            <p:nvPr/>
          </p:nvSpPr>
          <p:spPr>
            <a:xfrm>
              <a:off x="8686883" y="4811807"/>
              <a:ext cx="1314870" cy="139184"/>
            </a:xfrm>
            <a:prstGeom prst="roundRect">
              <a:avLst>
                <a:gd name="adj" fmla="val 12852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大波 575"/>
            <p:cNvSpPr/>
            <p:nvPr/>
          </p:nvSpPr>
          <p:spPr>
            <a:xfrm rot="5400000">
              <a:off x="9013114" y="3919488"/>
              <a:ext cx="679871" cy="1268832"/>
            </a:xfrm>
            <a:prstGeom prst="wave">
              <a:avLst>
                <a:gd name="adj1" fmla="val 7722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0" name="グループ化 269"/>
          <p:cNvGrpSpPr/>
          <p:nvPr/>
        </p:nvGrpSpPr>
        <p:grpSpPr>
          <a:xfrm>
            <a:off x="4356176" y="919948"/>
            <a:ext cx="1247967" cy="1507976"/>
            <a:chOff x="4227589" y="4462993"/>
            <a:chExt cx="1363177" cy="1647189"/>
          </a:xfrm>
        </p:grpSpPr>
        <p:sp>
          <p:nvSpPr>
            <p:cNvPr id="271" name="台形 270"/>
            <p:cNvSpPr/>
            <p:nvPr/>
          </p:nvSpPr>
          <p:spPr>
            <a:xfrm rot="10800000">
              <a:off x="4411242" y="6016204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台形 271"/>
            <p:cNvSpPr/>
            <p:nvPr/>
          </p:nvSpPr>
          <p:spPr>
            <a:xfrm rot="10800000">
              <a:off x="4227589" y="4743664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FFFF99"/>
                </a:gs>
                <a:gs pos="10000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3" name="片側の 2 つの角を丸めた四角形 272"/>
            <p:cNvSpPr/>
            <p:nvPr/>
          </p:nvSpPr>
          <p:spPr>
            <a:xfrm>
              <a:off x="4227589" y="4462993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角丸四角形 273"/>
            <p:cNvSpPr/>
            <p:nvPr/>
          </p:nvSpPr>
          <p:spPr>
            <a:xfrm>
              <a:off x="5320240" y="4596027"/>
              <a:ext cx="208845" cy="85725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578"/>
            <p:cNvSpPr/>
            <p:nvPr/>
          </p:nvSpPr>
          <p:spPr>
            <a:xfrm>
              <a:off x="5166018" y="4595451"/>
              <a:ext cx="86301" cy="86301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角丸四角形 275"/>
            <p:cNvSpPr/>
            <p:nvPr/>
          </p:nvSpPr>
          <p:spPr>
            <a:xfrm>
              <a:off x="5335718" y="4596027"/>
              <a:ext cx="177889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7" name="台形 276"/>
            <p:cNvSpPr/>
            <p:nvPr/>
          </p:nvSpPr>
          <p:spPr>
            <a:xfrm rot="10800000">
              <a:off x="4373637" y="4743664"/>
              <a:ext cx="1081632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FFFF99"/>
                </a:gs>
                <a:gs pos="10000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8" name="グループ化 277"/>
          <p:cNvGrpSpPr/>
          <p:nvPr/>
        </p:nvGrpSpPr>
        <p:grpSpPr>
          <a:xfrm>
            <a:off x="8151777" y="4959170"/>
            <a:ext cx="1102461" cy="1332154"/>
            <a:chOff x="6996102" y="1891030"/>
            <a:chExt cx="1363177" cy="1647189"/>
          </a:xfrm>
        </p:grpSpPr>
        <p:sp>
          <p:nvSpPr>
            <p:cNvPr id="279" name="台形 278"/>
            <p:cNvSpPr/>
            <p:nvPr/>
          </p:nvSpPr>
          <p:spPr>
            <a:xfrm rot="10800000">
              <a:off x="7179755" y="3444241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台形 279"/>
            <p:cNvSpPr/>
            <p:nvPr/>
          </p:nvSpPr>
          <p:spPr>
            <a:xfrm rot="10800000">
              <a:off x="6996102" y="2171701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1" name="グループ化 280"/>
            <p:cNvGrpSpPr/>
            <p:nvPr/>
          </p:nvGrpSpPr>
          <p:grpSpPr>
            <a:xfrm>
              <a:off x="7289071" y="3121335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34" name="台形 333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台形 334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6" name="グループ化 335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37" name="台形 336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台形 337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台形 338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台形 339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2" name="グループ化 281"/>
            <p:cNvGrpSpPr/>
            <p:nvPr/>
          </p:nvGrpSpPr>
          <p:grpSpPr>
            <a:xfrm rot="10625484">
              <a:off x="7437005" y="3112275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27" name="台形 326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台形 327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9" name="グループ化 328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30" name="台形 329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台形 330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台形 331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台形 332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3" name="グループ化 282"/>
            <p:cNvGrpSpPr/>
            <p:nvPr/>
          </p:nvGrpSpPr>
          <p:grpSpPr>
            <a:xfrm rot="10625484">
              <a:off x="7252360" y="3194623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20" name="台形 319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台形 320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2" name="グループ化 321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23" name="台形 322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台形 323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台形 324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台形 325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4" name="グループ化 283"/>
            <p:cNvGrpSpPr/>
            <p:nvPr/>
          </p:nvGrpSpPr>
          <p:grpSpPr>
            <a:xfrm rot="10625484">
              <a:off x="7535483" y="3222072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13" name="台形 312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台形 313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16" name="台形 315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台形 316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台形 317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台形 318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5" name="グループ化 284"/>
            <p:cNvGrpSpPr/>
            <p:nvPr/>
          </p:nvGrpSpPr>
          <p:grpSpPr>
            <a:xfrm rot="10121233">
              <a:off x="7228168" y="3047494"/>
              <a:ext cx="591966" cy="191213"/>
              <a:chOff x="8350608" y="5708473"/>
              <a:chExt cx="916105" cy="221170"/>
            </a:xfrm>
            <a:solidFill>
              <a:schemeClr val="bg1">
                <a:lumMod val="75000"/>
              </a:schemeClr>
            </a:solidFill>
          </p:grpSpPr>
          <p:sp>
            <p:nvSpPr>
              <p:cNvPr id="306" name="台形 305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台形 306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8" name="グループ化 307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09" name="台形 308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台形 309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台形 310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台形 311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6" name="グループ化 285"/>
            <p:cNvGrpSpPr/>
            <p:nvPr/>
          </p:nvGrpSpPr>
          <p:grpSpPr>
            <a:xfrm rot="10121233">
              <a:off x="7347468" y="3111990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299" name="台形 298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台形 299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1" name="グループ化 300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02" name="台形 301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台形 302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台形 303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台形 304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7" name="グループ化 286"/>
            <p:cNvGrpSpPr/>
            <p:nvPr/>
          </p:nvGrpSpPr>
          <p:grpSpPr>
            <a:xfrm rot="10121233">
              <a:off x="7491144" y="3162243"/>
              <a:ext cx="591966" cy="191213"/>
              <a:chOff x="8350608" y="5708473"/>
              <a:chExt cx="916105" cy="22117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92" name="台形 291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台形 292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4" name="グループ化 293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295" name="台形 294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台形 295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台形 296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台形 297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8" name="片側の 2 つの角を丸めた四角形 287"/>
            <p:cNvSpPr/>
            <p:nvPr/>
          </p:nvSpPr>
          <p:spPr>
            <a:xfrm>
              <a:off x="6996102" y="1891030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7000">
                  <a:schemeClr val="tx1">
                    <a:lumMod val="65000"/>
                    <a:lumOff val="3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角丸四角形 288"/>
            <p:cNvSpPr/>
            <p:nvPr/>
          </p:nvSpPr>
          <p:spPr>
            <a:xfrm>
              <a:off x="8088753" y="2024064"/>
              <a:ext cx="208845" cy="85725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/楕円 599"/>
            <p:cNvSpPr/>
            <p:nvPr/>
          </p:nvSpPr>
          <p:spPr>
            <a:xfrm>
              <a:off x="7934531" y="2023488"/>
              <a:ext cx="86301" cy="86301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角丸四角形 290"/>
            <p:cNvSpPr/>
            <p:nvPr/>
          </p:nvSpPr>
          <p:spPr>
            <a:xfrm>
              <a:off x="8127449" y="2024064"/>
              <a:ext cx="134696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1" name="グループ化 340"/>
          <p:cNvGrpSpPr/>
          <p:nvPr/>
        </p:nvGrpSpPr>
        <p:grpSpPr>
          <a:xfrm>
            <a:off x="6287330" y="4883166"/>
            <a:ext cx="1102461" cy="1408158"/>
            <a:chOff x="5461942" y="1797052"/>
            <a:chExt cx="1363177" cy="1741167"/>
          </a:xfrm>
        </p:grpSpPr>
        <p:sp>
          <p:nvSpPr>
            <p:cNvPr id="342" name="台形 341"/>
            <p:cNvSpPr/>
            <p:nvPr/>
          </p:nvSpPr>
          <p:spPr>
            <a:xfrm rot="10800000">
              <a:off x="5645595" y="3444241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台形 342"/>
            <p:cNvSpPr/>
            <p:nvPr/>
          </p:nvSpPr>
          <p:spPr>
            <a:xfrm rot="10800000">
              <a:off x="5461942" y="2171701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5775744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5843132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5910520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5977908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6045296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6112684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6180072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6247460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6314848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正方形/長方形 352"/>
            <p:cNvSpPr/>
            <p:nvPr/>
          </p:nvSpPr>
          <p:spPr>
            <a:xfrm>
              <a:off x="6382236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6449624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6517010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5775743" y="1797052"/>
              <a:ext cx="779998" cy="3127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片側の 2 つの角を丸めた四角形 356"/>
            <p:cNvSpPr/>
            <p:nvPr/>
          </p:nvSpPr>
          <p:spPr>
            <a:xfrm>
              <a:off x="5461942" y="1891030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7000">
                  <a:schemeClr val="tx1">
                    <a:lumMod val="65000"/>
                    <a:lumOff val="3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角丸四角形 357"/>
            <p:cNvSpPr/>
            <p:nvPr/>
          </p:nvSpPr>
          <p:spPr>
            <a:xfrm>
              <a:off x="6554593" y="2024064"/>
              <a:ext cx="208845" cy="85725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/楕円 594"/>
            <p:cNvSpPr/>
            <p:nvPr/>
          </p:nvSpPr>
          <p:spPr>
            <a:xfrm>
              <a:off x="6400371" y="2023488"/>
              <a:ext cx="86301" cy="86301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角丸四角形 359"/>
            <p:cNvSpPr/>
            <p:nvPr/>
          </p:nvSpPr>
          <p:spPr>
            <a:xfrm>
              <a:off x="6593289" y="2024064"/>
              <a:ext cx="134696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1" name="グループ化 360"/>
          <p:cNvGrpSpPr/>
          <p:nvPr/>
        </p:nvGrpSpPr>
        <p:grpSpPr>
          <a:xfrm>
            <a:off x="670889" y="4959170"/>
            <a:ext cx="1102461" cy="1332154"/>
            <a:chOff x="569902" y="1891030"/>
            <a:chExt cx="1363177" cy="1647189"/>
          </a:xfrm>
        </p:grpSpPr>
        <p:sp>
          <p:nvSpPr>
            <p:cNvPr id="362" name="台形 361"/>
            <p:cNvSpPr/>
            <p:nvPr/>
          </p:nvSpPr>
          <p:spPr>
            <a:xfrm rot="10800000">
              <a:off x="753555" y="3444241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台形 362"/>
            <p:cNvSpPr/>
            <p:nvPr/>
          </p:nvSpPr>
          <p:spPr>
            <a:xfrm rot="10800000">
              <a:off x="569902" y="2171701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4" name="片側の 2 つの角を丸めた四角形 363"/>
            <p:cNvSpPr/>
            <p:nvPr/>
          </p:nvSpPr>
          <p:spPr>
            <a:xfrm>
              <a:off x="569902" y="1891030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7000">
                  <a:schemeClr val="tx1">
                    <a:lumMod val="65000"/>
                    <a:lumOff val="3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角丸四角形 364"/>
            <p:cNvSpPr/>
            <p:nvPr/>
          </p:nvSpPr>
          <p:spPr>
            <a:xfrm>
              <a:off x="1662553" y="2024064"/>
              <a:ext cx="208845" cy="85725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円/楕円 578"/>
            <p:cNvSpPr/>
            <p:nvPr/>
          </p:nvSpPr>
          <p:spPr>
            <a:xfrm>
              <a:off x="1508331" y="2023488"/>
              <a:ext cx="86301" cy="86301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角丸四角形 366"/>
            <p:cNvSpPr/>
            <p:nvPr/>
          </p:nvSpPr>
          <p:spPr>
            <a:xfrm>
              <a:off x="1701249" y="2024064"/>
              <a:ext cx="134696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2" name="グループ化 381"/>
          <p:cNvGrpSpPr/>
          <p:nvPr/>
        </p:nvGrpSpPr>
        <p:grpSpPr>
          <a:xfrm>
            <a:off x="4406698" y="4703416"/>
            <a:ext cx="1102461" cy="1587908"/>
            <a:chOff x="3922702" y="1574794"/>
            <a:chExt cx="1363177" cy="1963425"/>
          </a:xfrm>
        </p:grpSpPr>
        <p:sp>
          <p:nvSpPr>
            <p:cNvPr id="383" name="正方形/長方形 382"/>
            <p:cNvSpPr/>
            <p:nvPr/>
          </p:nvSpPr>
          <p:spPr>
            <a:xfrm>
              <a:off x="4236503" y="1574794"/>
              <a:ext cx="779998" cy="5349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4" name="グループ化 383"/>
            <p:cNvGrpSpPr/>
            <p:nvPr/>
          </p:nvGrpSpPr>
          <p:grpSpPr>
            <a:xfrm>
              <a:off x="4301968" y="1651096"/>
              <a:ext cx="635539" cy="249964"/>
              <a:chOff x="2686293" y="1288053"/>
              <a:chExt cx="635539" cy="363991"/>
            </a:xfrm>
          </p:grpSpPr>
          <p:sp>
            <p:nvSpPr>
              <p:cNvPr id="403" name="正方形/長方形 402"/>
              <p:cNvSpPr/>
              <p:nvPr/>
            </p:nvSpPr>
            <p:spPr>
              <a:xfrm>
                <a:off x="2686293" y="1288053"/>
                <a:ext cx="635539" cy="8357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正方形/長方形 403"/>
              <p:cNvSpPr/>
              <p:nvPr/>
            </p:nvSpPr>
            <p:spPr>
              <a:xfrm>
                <a:off x="2686293" y="1428261"/>
                <a:ext cx="635539" cy="8357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2686293" y="1568469"/>
                <a:ext cx="635539" cy="8357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5" name="台形 384"/>
            <p:cNvSpPr/>
            <p:nvPr/>
          </p:nvSpPr>
          <p:spPr>
            <a:xfrm rot="10800000">
              <a:off x="4106355" y="3444241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台形 385"/>
            <p:cNvSpPr/>
            <p:nvPr/>
          </p:nvSpPr>
          <p:spPr>
            <a:xfrm rot="10800000">
              <a:off x="3922702" y="2171701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4236504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4303892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4371280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正方形/長方形 389"/>
            <p:cNvSpPr/>
            <p:nvPr/>
          </p:nvSpPr>
          <p:spPr>
            <a:xfrm>
              <a:off x="4438668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4506056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4573444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4640832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4708220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4775608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4842996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4910384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4977770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片側の 2 つの角を丸めた四角形 398"/>
            <p:cNvSpPr/>
            <p:nvPr/>
          </p:nvSpPr>
          <p:spPr>
            <a:xfrm>
              <a:off x="3922702" y="1891030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7000">
                  <a:schemeClr val="tx1">
                    <a:lumMod val="65000"/>
                    <a:lumOff val="3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角丸四角形 399"/>
            <p:cNvSpPr/>
            <p:nvPr/>
          </p:nvSpPr>
          <p:spPr>
            <a:xfrm>
              <a:off x="5015353" y="2024064"/>
              <a:ext cx="208845" cy="85725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588"/>
            <p:cNvSpPr/>
            <p:nvPr/>
          </p:nvSpPr>
          <p:spPr>
            <a:xfrm>
              <a:off x="4861131" y="2023488"/>
              <a:ext cx="86301" cy="86301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角丸四角形 401"/>
            <p:cNvSpPr/>
            <p:nvPr/>
          </p:nvSpPr>
          <p:spPr>
            <a:xfrm>
              <a:off x="5054049" y="2024064"/>
              <a:ext cx="134696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434796" y="1150680"/>
            <a:ext cx="1571285" cy="1282046"/>
            <a:chOff x="-874953" y="4168527"/>
            <a:chExt cx="2245895" cy="1832475"/>
          </a:xfrm>
        </p:grpSpPr>
        <p:sp>
          <p:nvSpPr>
            <p:cNvPr id="407" name="フリーフォーム 406"/>
            <p:cNvSpPr/>
            <p:nvPr/>
          </p:nvSpPr>
          <p:spPr>
            <a:xfrm>
              <a:off x="-874953" y="4168527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FFFF99"/>
                </a:gs>
                <a:gs pos="10000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 407"/>
            <p:cNvSpPr/>
            <p:nvPr/>
          </p:nvSpPr>
          <p:spPr>
            <a:xfrm>
              <a:off x="-520085" y="4168527"/>
              <a:ext cx="153297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FFFF99"/>
                </a:gs>
                <a:gs pos="10000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 408"/>
            <p:cNvSpPr/>
            <p:nvPr/>
          </p:nvSpPr>
          <p:spPr>
            <a:xfrm flipV="1">
              <a:off x="-874953" y="4743703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台形 409"/>
            <p:cNvSpPr/>
            <p:nvPr/>
          </p:nvSpPr>
          <p:spPr>
            <a:xfrm>
              <a:off x="-874953" y="4168527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台形 410"/>
            <p:cNvSpPr/>
            <p:nvPr/>
          </p:nvSpPr>
          <p:spPr>
            <a:xfrm>
              <a:off x="-638999" y="4298094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台形 11"/>
            <p:cNvSpPr/>
            <p:nvPr/>
          </p:nvSpPr>
          <p:spPr>
            <a:xfrm>
              <a:off x="860151" y="4597713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 412"/>
            <p:cNvSpPr/>
            <p:nvPr/>
          </p:nvSpPr>
          <p:spPr>
            <a:xfrm>
              <a:off x="879201" y="4597713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台形 413"/>
            <p:cNvSpPr/>
            <p:nvPr/>
          </p:nvSpPr>
          <p:spPr>
            <a:xfrm>
              <a:off x="-553274" y="4368553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5" name="円/楕円 583"/>
            <p:cNvSpPr/>
            <p:nvPr/>
          </p:nvSpPr>
          <p:spPr>
            <a:xfrm>
              <a:off x="622959" y="4618584"/>
              <a:ext cx="95901" cy="45719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6" name="グループ化 415"/>
          <p:cNvGrpSpPr/>
          <p:nvPr/>
        </p:nvGrpSpPr>
        <p:grpSpPr>
          <a:xfrm>
            <a:off x="420897" y="3068960"/>
            <a:ext cx="1577720" cy="1287296"/>
            <a:chOff x="-312816" y="-905374"/>
            <a:chExt cx="2245895" cy="1832475"/>
          </a:xfrm>
        </p:grpSpPr>
        <p:sp>
          <p:nvSpPr>
            <p:cNvPr id="417" name="フリーフォーム 416"/>
            <p:cNvSpPr/>
            <p:nvPr/>
          </p:nvSpPr>
          <p:spPr>
            <a:xfrm>
              <a:off x="-312816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 417"/>
            <p:cNvSpPr/>
            <p:nvPr/>
          </p:nvSpPr>
          <p:spPr>
            <a:xfrm flipV="1">
              <a:off x="-312816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台形 418"/>
            <p:cNvSpPr/>
            <p:nvPr/>
          </p:nvSpPr>
          <p:spPr>
            <a:xfrm>
              <a:off x="-312816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台形 419"/>
            <p:cNvSpPr/>
            <p:nvPr/>
          </p:nvSpPr>
          <p:spPr>
            <a:xfrm>
              <a:off x="-76862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台形 11"/>
            <p:cNvSpPr/>
            <p:nvPr/>
          </p:nvSpPr>
          <p:spPr>
            <a:xfrm>
              <a:off x="1422288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 421"/>
            <p:cNvSpPr/>
            <p:nvPr/>
          </p:nvSpPr>
          <p:spPr>
            <a:xfrm>
              <a:off x="1441338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台形 422"/>
            <p:cNvSpPr/>
            <p:nvPr/>
          </p:nvSpPr>
          <p:spPr>
            <a:xfrm>
              <a:off x="8863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4" name="円/楕円 583"/>
            <p:cNvSpPr/>
            <p:nvPr/>
          </p:nvSpPr>
          <p:spPr>
            <a:xfrm>
              <a:off x="1233251" y="-458320"/>
              <a:ext cx="124082" cy="57663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5" name="グループ化 424"/>
          <p:cNvGrpSpPr/>
          <p:nvPr/>
        </p:nvGrpSpPr>
        <p:grpSpPr>
          <a:xfrm>
            <a:off x="7914062" y="3068960"/>
            <a:ext cx="1577720" cy="1287296"/>
            <a:chOff x="9605649" y="-905374"/>
            <a:chExt cx="2245895" cy="1832475"/>
          </a:xfrm>
        </p:grpSpPr>
        <p:sp>
          <p:nvSpPr>
            <p:cNvPr id="426" name="フリーフォーム 425"/>
            <p:cNvSpPr/>
            <p:nvPr/>
          </p:nvSpPr>
          <p:spPr>
            <a:xfrm>
              <a:off x="9605649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台形 426"/>
            <p:cNvSpPr/>
            <p:nvPr/>
          </p:nvSpPr>
          <p:spPr>
            <a:xfrm>
              <a:off x="9605649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台形 427"/>
            <p:cNvSpPr/>
            <p:nvPr/>
          </p:nvSpPr>
          <p:spPr>
            <a:xfrm>
              <a:off x="9841603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台形 11"/>
            <p:cNvSpPr/>
            <p:nvPr/>
          </p:nvSpPr>
          <p:spPr>
            <a:xfrm>
              <a:off x="11340753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 429"/>
            <p:cNvSpPr/>
            <p:nvPr/>
          </p:nvSpPr>
          <p:spPr>
            <a:xfrm>
              <a:off x="11359803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1" name="台形 430"/>
            <p:cNvSpPr/>
            <p:nvPr/>
          </p:nvSpPr>
          <p:spPr>
            <a:xfrm>
              <a:off x="9927328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2" name="フリーフォーム 431"/>
            <p:cNvSpPr/>
            <p:nvPr/>
          </p:nvSpPr>
          <p:spPr>
            <a:xfrm flipV="1">
              <a:off x="9605649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 432"/>
            <p:cNvSpPr/>
            <p:nvPr/>
          </p:nvSpPr>
          <p:spPr>
            <a:xfrm rot="4978735">
              <a:off x="10440799" y="412240"/>
              <a:ext cx="170206" cy="557896"/>
            </a:xfrm>
            <a:custGeom>
              <a:avLst/>
              <a:gdLst>
                <a:gd name="connsiteX0" fmla="*/ 228346 w 297470"/>
                <a:gd name="connsiteY0" fmla="*/ 0 h 811994"/>
                <a:gd name="connsiteX1" fmla="*/ 294599 w 297470"/>
                <a:gd name="connsiteY1" fmla="*/ 8160 h 811994"/>
                <a:gd name="connsiteX2" fmla="*/ 296051 w 297470"/>
                <a:gd name="connsiteY2" fmla="*/ 24301 h 811994"/>
                <a:gd name="connsiteX3" fmla="*/ 284398 w 297470"/>
                <a:gd name="connsiteY3" fmla="*/ 298042 h 811994"/>
                <a:gd name="connsiteX4" fmla="*/ 142762 w 297470"/>
                <a:gd name="connsiteY4" fmla="*/ 780485 h 811994"/>
                <a:gd name="connsiteX5" fmla="*/ 122517 w 297470"/>
                <a:gd name="connsiteY5" fmla="*/ 811994 h 811994"/>
                <a:gd name="connsiteX6" fmla="*/ 0 w 297470"/>
                <a:gd name="connsiteY6" fmla="*/ 757928 h 811994"/>
                <a:gd name="connsiteX7" fmla="*/ 54694 w 297470"/>
                <a:gd name="connsiteY7" fmla="*/ 671744 h 811994"/>
                <a:gd name="connsiteX8" fmla="*/ 165078 w 297470"/>
                <a:gd name="connsiteY8" fmla="*/ 414408 h 811994"/>
                <a:gd name="connsiteX9" fmla="*/ 229456 w 297470"/>
                <a:gd name="connsiteY9" fmla="*/ 14885 h 811994"/>
                <a:gd name="connsiteX10" fmla="*/ 228346 w 297470"/>
                <a:gd name="connsiteY10" fmla="*/ 0 h 81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7470" h="811994">
                  <a:moveTo>
                    <a:pt x="228346" y="0"/>
                  </a:moveTo>
                  <a:lnTo>
                    <a:pt x="294599" y="8160"/>
                  </a:lnTo>
                  <a:lnTo>
                    <a:pt x="296051" y="24301"/>
                  </a:lnTo>
                  <a:cubicBezTo>
                    <a:pt x="299783" y="109339"/>
                    <a:pt x="296239" y="201891"/>
                    <a:pt x="284398" y="298042"/>
                  </a:cubicBezTo>
                  <a:cubicBezTo>
                    <a:pt x="260714" y="490343"/>
                    <a:pt x="208323" y="660627"/>
                    <a:pt x="142762" y="780485"/>
                  </a:cubicBezTo>
                  <a:lnTo>
                    <a:pt x="122517" y="811994"/>
                  </a:lnTo>
                  <a:lnTo>
                    <a:pt x="0" y="757928"/>
                  </a:lnTo>
                  <a:lnTo>
                    <a:pt x="54694" y="671744"/>
                  </a:lnTo>
                  <a:cubicBezTo>
                    <a:pt x="97402" y="595436"/>
                    <a:pt x="135178" y="508626"/>
                    <a:pt x="165078" y="414408"/>
                  </a:cubicBezTo>
                  <a:cubicBezTo>
                    <a:pt x="209929" y="273081"/>
                    <a:pt x="230692" y="135155"/>
                    <a:pt x="229456" y="14885"/>
                  </a:cubicBezTo>
                  <a:lnTo>
                    <a:pt x="22834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 433"/>
            <p:cNvSpPr/>
            <p:nvPr/>
          </p:nvSpPr>
          <p:spPr>
            <a:xfrm rot="4978735">
              <a:off x="11045174" y="412247"/>
              <a:ext cx="90394" cy="538864"/>
            </a:xfrm>
            <a:custGeom>
              <a:avLst/>
              <a:gdLst>
                <a:gd name="connsiteX0" fmla="*/ 32317 w 157979"/>
                <a:gd name="connsiteY0" fmla="*/ 0 h 784293"/>
                <a:gd name="connsiteX1" fmla="*/ 102435 w 157979"/>
                <a:gd name="connsiteY1" fmla="*/ 8636 h 784293"/>
                <a:gd name="connsiteX2" fmla="*/ 91998 w 157979"/>
                <a:gd name="connsiteY2" fmla="*/ 50835 h 784293"/>
                <a:gd name="connsiteX3" fmla="*/ 88647 w 157979"/>
                <a:gd name="connsiteY3" fmla="*/ 455497 h 784293"/>
                <a:gd name="connsiteX4" fmla="*/ 154437 w 157979"/>
                <a:gd name="connsiteY4" fmla="*/ 727671 h 784293"/>
                <a:gd name="connsiteX5" fmla="*/ 157979 w 157979"/>
                <a:gd name="connsiteY5" fmla="*/ 736110 h 784293"/>
                <a:gd name="connsiteX6" fmla="*/ 141701 w 157979"/>
                <a:gd name="connsiteY6" fmla="*/ 764185 h 784293"/>
                <a:gd name="connsiteX7" fmla="*/ 89698 w 157979"/>
                <a:gd name="connsiteY7" fmla="*/ 780701 h 784293"/>
                <a:gd name="connsiteX8" fmla="*/ 70686 w 157979"/>
                <a:gd name="connsiteY8" fmla="*/ 784293 h 784293"/>
                <a:gd name="connsiteX9" fmla="*/ 47581 w 157979"/>
                <a:gd name="connsiteY9" fmla="*/ 713768 h 784293"/>
                <a:gd name="connsiteX10" fmla="*/ 0 w 157979"/>
                <a:gd name="connsiteY10" fmla="*/ 321472 h 784293"/>
                <a:gd name="connsiteX11" fmla="*/ 21895 w 157979"/>
                <a:gd name="connsiteY11" fmla="*/ 48359 h 784293"/>
                <a:gd name="connsiteX12" fmla="*/ 32317 w 157979"/>
                <a:gd name="connsiteY12" fmla="*/ 0 h 78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7979" h="784293">
                  <a:moveTo>
                    <a:pt x="32317" y="0"/>
                  </a:moveTo>
                  <a:lnTo>
                    <a:pt x="102435" y="8636"/>
                  </a:lnTo>
                  <a:lnTo>
                    <a:pt x="91998" y="50835"/>
                  </a:lnTo>
                  <a:cubicBezTo>
                    <a:pt x="70664" y="169204"/>
                    <a:pt x="68065" y="308660"/>
                    <a:pt x="88647" y="455497"/>
                  </a:cubicBezTo>
                  <a:cubicBezTo>
                    <a:pt x="102368" y="553390"/>
                    <a:pt x="125092" y="645295"/>
                    <a:pt x="154437" y="727671"/>
                  </a:cubicBezTo>
                  <a:lnTo>
                    <a:pt x="157979" y="736110"/>
                  </a:lnTo>
                  <a:lnTo>
                    <a:pt x="141701" y="764185"/>
                  </a:lnTo>
                  <a:lnTo>
                    <a:pt x="89698" y="780701"/>
                  </a:lnTo>
                  <a:lnTo>
                    <a:pt x="70686" y="784293"/>
                  </a:lnTo>
                  <a:lnTo>
                    <a:pt x="47581" y="713768"/>
                  </a:lnTo>
                  <a:cubicBezTo>
                    <a:pt x="17541" y="601785"/>
                    <a:pt x="0" y="466787"/>
                    <a:pt x="0" y="321472"/>
                  </a:cubicBezTo>
                  <a:cubicBezTo>
                    <a:pt x="0" y="224594"/>
                    <a:pt x="7796" y="132303"/>
                    <a:pt x="21895" y="48359"/>
                  </a:cubicBezTo>
                  <a:lnTo>
                    <a:pt x="323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 434"/>
            <p:cNvSpPr/>
            <p:nvPr/>
          </p:nvSpPr>
          <p:spPr>
            <a:xfrm rot="5100975">
              <a:off x="10375472" y="330440"/>
              <a:ext cx="98848" cy="559298"/>
            </a:xfrm>
            <a:custGeom>
              <a:avLst/>
              <a:gdLst>
                <a:gd name="connsiteX0" fmla="*/ 106526 w 172753"/>
                <a:gd name="connsiteY0" fmla="*/ 5763 h 814034"/>
                <a:gd name="connsiteX1" fmla="*/ 97829 w 172753"/>
                <a:gd name="connsiteY1" fmla="*/ 54463 h 814034"/>
                <a:gd name="connsiteX2" fmla="*/ 85657 w 172753"/>
                <a:gd name="connsiteY2" fmla="*/ 328181 h 814034"/>
                <a:gd name="connsiteX3" fmla="*/ 147154 w 172753"/>
                <a:gd name="connsiteY3" fmla="*/ 718538 h 814034"/>
                <a:gd name="connsiteX4" fmla="*/ 172753 w 172753"/>
                <a:gd name="connsiteY4" fmla="*/ 788197 h 814034"/>
                <a:gd name="connsiteX5" fmla="*/ 58440 w 172753"/>
                <a:gd name="connsiteY5" fmla="*/ 814034 h 814034"/>
                <a:gd name="connsiteX6" fmla="*/ 56901 w 172753"/>
                <a:gd name="connsiteY6" fmla="*/ 809619 h 814034"/>
                <a:gd name="connsiteX7" fmla="*/ 0 w 172753"/>
                <a:gd name="connsiteY7" fmla="*/ 368932 h 814034"/>
                <a:gd name="connsiteX8" fmla="*/ 26183 w 172753"/>
                <a:gd name="connsiteY8" fmla="*/ 62132 h 814034"/>
                <a:gd name="connsiteX9" fmla="*/ 40438 w 172753"/>
                <a:gd name="connsiteY9" fmla="*/ 0 h 814034"/>
                <a:gd name="connsiteX10" fmla="*/ 106526 w 172753"/>
                <a:gd name="connsiteY10" fmla="*/ 5763 h 81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753" h="814034">
                  <a:moveTo>
                    <a:pt x="106526" y="5763"/>
                  </a:moveTo>
                  <a:lnTo>
                    <a:pt x="97829" y="54463"/>
                  </a:lnTo>
                  <a:cubicBezTo>
                    <a:pt x="86724" y="138855"/>
                    <a:pt x="82213" y="231365"/>
                    <a:pt x="85657" y="328181"/>
                  </a:cubicBezTo>
                  <a:cubicBezTo>
                    <a:pt x="90824" y="473404"/>
                    <a:pt x="113153" y="607694"/>
                    <a:pt x="147154" y="718538"/>
                  </a:cubicBezTo>
                  <a:lnTo>
                    <a:pt x="172753" y="788197"/>
                  </a:lnTo>
                  <a:lnTo>
                    <a:pt x="58440" y="814034"/>
                  </a:lnTo>
                  <a:lnTo>
                    <a:pt x="56901" y="809619"/>
                  </a:lnTo>
                  <a:cubicBezTo>
                    <a:pt x="20977" y="683822"/>
                    <a:pt x="0" y="532172"/>
                    <a:pt x="0" y="368932"/>
                  </a:cubicBezTo>
                  <a:cubicBezTo>
                    <a:pt x="0" y="260105"/>
                    <a:pt x="9323" y="156430"/>
                    <a:pt x="26183" y="62132"/>
                  </a:cubicBezTo>
                  <a:lnTo>
                    <a:pt x="40438" y="0"/>
                  </a:lnTo>
                  <a:lnTo>
                    <a:pt x="106526" y="57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 435"/>
            <p:cNvSpPr/>
            <p:nvPr/>
          </p:nvSpPr>
          <p:spPr>
            <a:xfrm rot="5100975">
              <a:off x="10646142" y="516272"/>
              <a:ext cx="126715" cy="576556"/>
            </a:xfrm>
            <a:custGeom>
              <a:avLst/>
              <a:gdLst>
                <a:gd name="connsiteX0" fmla="*/ 209967 w 221457"/>
                <a:gd name="connsiteY0" fmla="*/ 5805 h 839152"/>
                <a:gd name="connsiteX1" fmla="*/ 214970 w 221457"/>
                <a:gd name="connsiteY1" fmla="*/ 41679 h 839152"/>
                <a:gd name="connsiteX2" fmla="*/ 214400 w 221457"/>
                <a:gd name="connsiteY2" fmla="*/ 349595 h 839152"/>
                <a:gd name="connsiteX3" fmla="*/ 119430 w 221457"/>
                <a:gd name="connsiteY3" fmla="*/ 783673 h 839152"/>
                <a:gd name="connsiteX4" fmla="*/ 94485 w 221457"/>
                <a:gd name="connsiteY4" fmla="*/ 839152 h 839152"/>
                <a:gd name="connsiteX5" fmla="*/ 35289 w 221457"/>
                <a:gd name="connsiteY5" fmla="*/ 823540 h 839152"/>
                <a:gd name="connsiteX6" fmla="*/ 0 w 221457"/>
                <a:gd name="connsiteY6" fmla="*/ 809444 h 839152"/>
                <a:gd name="connsiteX7" fmla="*/ 19112 w 221457"/>
                <a:gd name="connsiteY7" fmla="*/ 777234 h 839152"/>
                <a:gd name="connsiteX8" fmla="*/ 143507 w 221457"/>
                <a:gd name="connsiteY8" fmla="*/ 290061 h 839152"/>
                <a:gd name="connsiteX9" fmla="*/ 145421 w 221457"/>
                <a:gd name="connsiteY9" fmla="*/ 16079 h 839152"/>
                <a:gd name="connsiteX10" fmla="*/ 143396 w 221457"/>
                <a:gd name="connsiteY10" fmla="*/ 0 h 839152"/>
                <a:gd name="connsiteX11" fmla="*/ 209967 w 221457"/>
                <a:gd name="connsiteY11" fmla="*/ 5805 h 839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57" h="839152">
                  <a:moveTo>
                    <a:pt x="209967" y="5805"/>
                  </a:moveTo>
                  <a:lnTo>
                    <a:pt x="214970" y="41679"/>
                  </a:lnTo>
                  <a:cubicBezTo>
                    <a:pt x="223573" y="137086"/>
                    <a:pt x="223854" y="241179"/>
                    <a:pt x="214400" y="349595"/>
                  </a:cubicBezTo>
                  <a:cubicBezTo>
                    <a:pt x="200219" y="512218"/>
                    <a:pt x="166147" y="661473"/>
                    <a:pt x="119430" y="783673"/>
                  </a:cubicBezTo>
                  <a:lnTo>
                    <a:pt x="94485" y="839152"/>
                  </a:lnTo>
                  <a:lnTo>
                    <a:pt x="35289" y="823540"/>
                  </a:lnTo>
                  <a:lnTo>
                    <a:pt x="0" y="809444"/>
                  </a:lnTo>
                  <a:lnTo>
                    <a:pt x="19112" y="777234"/>
                  </a:lnTo>
                  <a:cubicBezTo>
                    <a:pt x="80370" y="655121"/>
                    <a:pt x="126675" y="483083"/>
                    <a:pt x="143507" y="290061"/>
                  </a:cubicBezTo>
                  <a:cubicBezTo>
                    <a:pt x="151922" y="193550"/>
                    <a:pt x="152174" y="100931"/>
                    <a:pt x="145421" y="16079"/>
                  </a:cubicBezTo>
                  <a:lnTo>
                    <a:pt x="143396" y="0"/>
                  </a:lnTo>
                  <a:lnTo>
                    <a:pt x="209967" y="58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 436"/>
            <p:cNvSpPr/>
            <p:nvPr/>
          </p:nvSpPr>
          <p:spPr>
            <a:xfrm rot="5863895">
              <a:off x="10837629" y="529946"/>
              <a:ext cx="161671" cy="569370"/>
            </a:xfrm>
            <a:custGeom>
              <a:avLst/>
              <a:gdLst>
                <a:gd name="connsiteX0" fmla="*/ 85815 w 282551"/>
                <a:gd name="connsiteY0" fmla="*/ 0 h 828694"/>
                <a:gd name="connsiteX1" fmla="*/ 85586 w 282551"/>
                <a:gd name="connsiteY1" fmla="*/ 63746 h 828694"/>
                <a:gd name="connsiteX2" fmla="*/ 127574 w 282551"/>
                <a:gd name="connsiteY2" fmla="*/ 368785 h 828694"/>
                <a:gd name="connsiteX3" fmla="*/ 280078 w 282551"/>
                <a:gd name="connsiteY3" fmla="*/ 786140 h 828694"/>
                <a:gd name="connsiteX4" fmla="*/ 282551 w 282551"/>
                <a:gd name="connsiteY4" fmla="*/ 790108 h 828694"/>
                <a:gd name="connsiteX5" fmla="*/ 261892 w 282551"/>
                <a:gd name="connsiteY5" fmla="*/ 799940 h 828694"/>
                <a:gd name="connsiteX6" fmla="*/ 185960 w 282551"/>
                <a:gd name="connsiteY6" fmla="*/ 828694 h 828694"/>
                <a:gd name="connsiteX7" fmla="*/ 170669 w 282551"/>
                <a:gd name="connsiteY7" fmla="*/ 802250 h 828694"/>
                <a:gd name="connsiteX8" fmla="*/ 45795 w 282551"/>
                <a:gd name="connsiteY8" fmla="*/ 453911 h 828694"/>
                <a:gd name="connsiteX9" fmla="*/ 19 w 282551"/>
                <a:gd name="connsiteY9" fmla="*/ 86708 h 828694"/>
                <a:gd name="connsiteX10" fmla="*/ 4263 w 282551"/>
                <a:gd name="connsiteY10" fmla="*/ 11072 h 828694"/>
                <a:gd name="connsiteX11" fmla="*/ 85815 w 282551"/>
                <a:gd name="connsiteY11" fmla="*/ 0 h 82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2551" h="828694">
                  <a:moveTo>
                    <a:pt x="85815" y="0"/>
                  </a:moveTo>
                  <a:lnTo>
                    <a:pt x="85586" y="63746"/>
                  </a:lnTo>
                  <a:cubicBezTo>
                    <a:pt x="89895" y="159442"/>
                    <a:pt x="103621" y="262626"/>
                    <a:pt x="127574" y="368785"/>
                  </a:cubicBezTo>
                  <a:cubicBezTo>
                    <a:pt x="163504" y="528022"/>
                    <a:pt x="217346" y="671335"/>
                    <a:pt x="280078" y="786140"/>
                  </a:cubicBezTo>
                  <a:lnTo>
                    <a:pt x="282551" y="790108"/>
                  </a:lnTo>
                  <a:lnTo>
                    <a:pt x="261892" y="799940"/>
                  </a:lnTo>
                  <a:lnTo>
                    <a:pt x="185960" y="828694"/>
                  </a:lnTo>
                  <a:lnTo>
                    <a:pt x="170669" y="802250"/>
                  </a:lnTo>
                  <a:cubicBezTo>
                    <a:pt x="121343" y="706077"/>
                    <a:pt x="77402" y="586437"/>
                    <a:pt x="45795" y="453911"/>
                  </a:cubicBezTo>
                  <a:cubicBezTo>
                    <a:pt x="14189" y="321384"/>
                    <a:pt x="-593" y="194790"/>
                    <a:pt x="19" y="86708"/>
                  </a:cubicBezTo>
                  <a:lnTo>
                    <a:pt x="4263" y="11072"/>
                  </a:lnTo>
                  <a:lnTo>
                    <a:pt x="85815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 437"/>
            <p:cNvSpPr/>
            <p:nvPr/>
          </p:nvSpPr>
          <p:spPr>
            <a:xfrm rot="5863895">
              <a:off x="10962842" y="320348"/>
              <a:ext cx="112380" cy="586672"/>
            </a:xfrm>
            <a:custGeom>
              <a:avLst/>
              <a:gdLst>
                <a:gd name="connsiteX0" fmla="*/ 88715 w 196406"/>
                <a:gd name="connsiteY0" fmla="*/ 0 h 853876"/>
                <a:gd name="connsiteX1" fmla="*/ 91444 w 196406"/>
                <a:gd name="connsiteY1" fmla="*/ 4093 h 853876"/>
                <a:gd name="connsiteX2" fmla="*/ 196406 w 196406"/>
                <a:gd name="connsiteY2" fmla="*/ 549584 h 853876"/>
                <a:gd name="connsiteX3" fmla="*/ 177698 w 196406"/>
                <a:gd name="connsiteY3" fmla="*/ 805645 h 853876"/>
                <a:gd name="connsiteX4" fmla="*/ 168223 w 196406"/>
                <a:gd name="connsiteY4" fmla="*/ 853876 h 853876"/>
                <a:gd name="connsiteX5" fmla="*/ 70776 w 196406"/>
                <a:gd name="connsiteY5" fmla="*/ 850373 h 853876"/>
                <a:gd name="connsiteX6" fmla="*/ 82898 w 196406"/>
                <a:gd name="connsiteY6" fmla="*/ 790763 h 853876"/>
                <a:gd name="connsiteX7" fmla="*/ 79995 w 196406"/>
                <a:gd name="connsiteY7" fmla="*/ 346427 h 853876"/>
                <a:gd name="connsiteX8" fmla="*/ 12776 w 196406"/>
                <a:gd name="connsiteY8" fmla="*/ 45938 h 853876"/>
                <a:gd name="connsiteX9" fmla="*/ 0 w 196406"/>
                <a:gd name="connsiteY9" fmla="*/ 12044 h 853876"/>
                <a:gd name="connsiteX10" fmla="*/ 88715 w 196406"/>
                <a:gd name="connsiteY10" fmla="*/ 0 h 85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6406" h="853876">
                  <a:moveTo>
                    <a:pt x="88715" y="0"/>
                  </a:moveTo>
                  <a:lnTo>
                    <a:pt x="91444" y="4093"/>
                  </a:lnTo>
                  <a:cubicBezTo>
                    <a:pt x="154771" y="122312"/>
                    <a:pt x="196406" y="322512"/>
                    <a:pt x="196406" y="549584"/>
                  </a:cubicBezTo>
                  <a:cubicBezTo>
                    <a:pt x="196406" y="640413"/>
                    <a:pt x="189744" y="726942"/>
                    <a:pt x="177698" y="805645"/>
                  </a:cubicBezTo>
                  <a:lnTo>
                    <a:pt x="168223" y="853876"/>
                  </a:lnTo>
                  <a:lnTo>
                    <a:pt x="70776" y="850373"/>
                  </a:lnTo>
                  <a:lnTo>
                    <a:pt x="82898" y="790763"/>
                  </a:lnTo>
                  <a:cubicBezTo>
                    <a:pt x="101572" y="661278"/>
                    <a:pt x="101956" y="508183"/>
                    <a:pt x="79995" y="346427"/>
                  </a:cubicBezTo>
                  <a:cubicBezTo>
                    <a:pt x="65354" y="238590"/>
                    <a:pt x="42168" y="137111"/>
                    <a:pt x="12776" y="45938"/>
                  </a:cubicBezTo>
                  <a:lnTo>
                    <a:pt x="0" y="12044"/>
                  </a:lnTo>
                  <a:lnTo>
                    <a:pt x="887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 438"/>
            <p:cNvSpPr/>
            <p:nvPr/>
          </p:nvSpPr>
          <p:spPr>
            <a:xfrm rot="5863895">
              <a:off x="10374446" y="482748"/>
              <a:ext cx="172235" cy="585353"/>
            </a:xfrm>
            <a:custGeom>
              <a:avLst/>
              <a:gdLst>
                <a:gd name="connsiteX0" fmla="*/ 119318 w 301015"/>
                <a:gd name="connsiteY0" fmla="*/ 0 h 851956"/>
                <a:gd name="connsiteX1" fmla="*/ 115074 w 301015"/>
                <a:gd name="connsiteY1" fmla="*/ 75636 h 851956"/>
                <a:gd name="connsiteX2" fmla="*/ 160850 w 301015"/>
                <a:gd name="connsiteY2" fmla="*/ 442839 h 851956"/>
                <a:gd name="connsiteX3" fmla="*/ 285724 w 301015"/>
                <a:gd name="connsiteY3" fmla="*/ 791178 h 851956"/>
                <a:gd name="connsiteX4" fmla="*/ 301015 w 301015"/>
                <a:gd name="connsiteY4" fmla="*/ 817622 h 851956"/>
                <a:gd name="connsiteX5" fmla="*/ 259442 w 301015"/>
                <a:gd name="connsiteY5" fmla="*/ 833364 h 851956"/>
                <a:gd name="connsiteX6" fmla="*/ 194437 w 301015"/>
                <a:gd name="connsiteY6" fmla="*/ 851956 h 851956"/>
                <a:gd name="connsiteX7" fmla="*/ 170649 w 301015"/>
                <a:gd name="connsiteY7" fmla="*/ 807310 h 851956"/>
                <a:gd name="connsiteX8" fmla="*/ 50735 w 301015"/>
                <a:gd name="connsiteY8" fmla="*/ 457789 h 851956"/>
                <a:gd name="connsiteX9" fmla="*/ 0 w 301015"/>
                <a:gd name="connsiteY9" fmla="*/ 91769 h 851956"/>
                <a:gd name="connsiteX10" fmla="*/ 1616 w 301015"/>
                <a:gd name="connsiteY10" fmla="*/ 15981 h 851956"/>
                <a:gd name="connsiteX11" fmla="*/ 119318 w 301015"/>
                <a:gd name="connsiteY11" fmla="*/ 0 h 85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015" h="851956">
                  <a:moveTo>
                    <a:pt x="119318" y="0"/>
                  </a:moveTo>
                  <a:lnTo>
                    <a:pt x="115074" y="75636"/>
                  </a:lnTo>
                  <a:cubicBezTo>
                    <a:pt x="114462" y="183718"/>
                    <a:pt x="129244" y="310312"/>
                    <a:pt x="160850" y="442839"/>
                  </a:cubicBezTo>
                  <a:cubicBezTo>
                    <a:pt x="192457" y="575365"/>
                    <a:pt x="236398" y="695006"/>
                    <a:pt x="285724" y="791178"/>
                  </a:cubicBezTo>
                  <a:lnTo>
                    <a:pt x="301015" y="817622"/>
                  </a:lnTo>
                  <a:lnTo>
                    <a:pt x="259442" y="833364"/>
                  </a:lnTo>
                  <a:lnTo>
                    <a:pt x="194437" y="851956"/>
                  </a:lnTo>
                  <a:lnTo>
                    <a:pt x="170649" y="807310"/>
                  </a:lnTo>
                  <a:cubicBezTo>
                    <a:pt x="124455" y="710391"/>
                    <a:pt x="82341" y="590316"/>
                    <a:pt x="50735" y="457789"/>
                  </a:cubicBezTo>
                  <a:cubicBezTo>
                    <a:pt x="19129" y="325262"/>
                    <a:pt x="2518" y="199104"/>
                    <a:pt x="0" y="91769"/>
                  </a:cubicBezTo>
                  <a:lnTo>
                    <a:pt x="1616" y="15981"/>
                  </a:lnTo>
                  <a:lnTo>
                    <a:pt x="1193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 439"/>
            <p:cNvSpPr/>
            <p:nvPr/>
          </p:nvSpPr>
          <p:spPr>
            <a:xfrm rot="5863895">
              <a:off x="10660717" y="408932"/>
              <a:ext cx="123494" cy="595751"/>
            </a:xfrm>
            <a:custGeom>
              <a:avLst/>
              <a:gdLst>
                <a:gd name="connsiteX0" fmla="*/ 78363 w 215832"/>
                <a:gd name="connsiteY0" fmla="*/ 0 h 867089"/>
                <a:gd name="connsiteX1" fmla="*/ 109940 w 215832"/>
                <a:gd name="connsiteY1" fmla="*/ 69748 h 867089"/>
                <a:gd name="connsiteX2" fmla="*/ 199710 w 215832"/>
                <a:gd name="connsiteY2" fmla="*/ 428739 h 867089"/>
                <a:gd name="connsiteX3" fmla="*/ 208903 w 215832"/>
                <a:gd name="connsiteY3" fmla="*/ 798670 h 867089"/>
                <a:gd name="connsiteX4" fmla="*/ 198787 w 215832"/>
                <a:gd name="connsiteY4" fmla="*/ 863316 h 867089"/>
                <a:gd name="connsiteX5" fmla="*/ 151100 w 215832"/>
                <a:gd name="connsiteY5" fmla="*/ 867089 h 867089"/>
                <a:gd name="connsiteX6" fmla="*/ 79508 w 215832"/>
                <a:gd name="connsiteY6" fmla="*/ 864515 h 867089"/>
                <a:gd name="connsiteX7" fmla="*/ 88983 w 215832"/>
                <a:gd name="connsiteY7" fmla="*/ 816285 h 867089"/>
                <a:gd name="connsiteX8" fmla="*/ 107691 w 215832"/>
                <a:gd name="connsiteY8" fmla="*/ 560223 h 867089"/>
                <a:gd name="connsiteX9" fmla="*/ 2729 w 215832"/>
                <a:gd name="connsiteY9" fmla="*/ 14732 h 867089"/>
                <a:gd name="connsiteX10" fmla="*/ 0 w 215832"/>
                <a:gd name="connsiteY10" fmla="*/ 10639 h 867089"/>
                <a:gd name="connsiteX11" fmla="*/ 78363 w 215832"/>
                <a:gd name="connsiteY11" fmla="*/ 0 h 8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832" h="867089">
                  <a:moveTo>
                    <a:pt x="78363" y="0"/>
                  </a:moveTo>
                  <a:lnTo>
                    <a:pt x="109940" y="69748"/>
                  </a:lnTo>
                  <a:cubicBezTo>
                    <a:pt x="149500" y="170332"/>
                    <a:pt x="181381" y="293735"/>
                    <a:pt x="199710" y="428739"/>
                  </a:cubicBezTo>
                  <a:cubicBezTo>
                    <a:pt x="218039" y="563744"/>
                    <a:pt x="220214" y="691179"/>
                    <a:pt x="208903" y="798670"/>
                  </a:cubicBezTo>
                  <a:lnTo>
                    <a:pt x="198787" y="863316"/>
                  </a:lnTo>
                  <a:lnTo>
                    <a:pt x="151100" y="867089"/>
                  </a:lnTo>
                  <a:lnTo>
                    <a:pt x="79508" y="864515"/>
                  </a:lnTo>
                  <a:lnTo>
                    <a:pt x="88983" y="816285"/>
                  </a:lnTo>
                  <a:cubicBezTo>
                    <a:pt x="101029" y="737582"/>
                    <a:pt x="107691" y="651052"/>
                    <a:pt x="107691" y="560223"/>
                  </a:cubicBezTo>
                  <a:cubicBezTo>
                    <a:pt x="107691" y="333151"/>
                    <a:pt x="66056" y="132951"/>
                    <a:pt x="2729" y="14732"/>
                  </a:cubicBezTo>
                  <a:lnTo>
                    <a:pt x="0" y="10639"/>
                  </a:lnTo>
                  <a:lnTo>
                    <a:pt x="783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 440"/>
            <p:cNvSpPr/>
            <p:nvPr/>
          </p:nvSpPr>
          <p:spPr>
            <a:xfrm rot="5400000">
              <a:off x="10845727" y="299693"/>
              <a:ext cx="118765" cy="601153"/>
            </a:xfrm>
            <a:custGeom>
              <a:avLst/>
              <a:gdLst>
                <a:gd name="connsiteX0" fmla="*/ 128963 w 207566"/>
                <a:gd name="connsiteY0" fmla="*/ 0 h 874952"/>
                <a:gd name="connsiteX1" fmla="*/ 117166 w 207566"/>
                <a:gd name="connsiteY1" fmla="*/ 74882 h 874952"/>
                <a:gd name="connsiteX2" fmla="*/ 118198 w 207566"/>
                <a:gd name="connsiteY2" fmla="*/ 444400 h 874952"/>
                <a:gd name="connsiteX3" fmla="*/ 190000 w 207566"/>
                <a:gd name="connsiteY3" fmla="*/ 806876 h 874952"/>
                <a:gd name="connsiteX4" fmla="*/ 207566 w 207566"/>
                <a:gd name="connsiteY4" fmla="*/ 854316 h 874952"/>
                <a:gd name="connsiteX5" fmla="*/ 79214 w 207566"/>
                <a:gd name="connsiteY5" fmla="*/ 872877 h 874952"/>
                <a:gd name="connsiteX6" fmla="*/ 35350 w 207566"/>
                <a:gd name="connsiteY6" fmla="*/ 874952 h 874952"/>
                <a:gd name="connsiteX7" fmla="*/ 21635 w 207566"/>
                <a:gd name="connsiteY7" fmla="*/ 788631 h 874952"/>
                <a:gd name="connsiteX8" fmla="*/ 0 w 207566"/>
                <a:gd name="connsiteY8" fmla="*/ 420826 h 874952"/>
                <a:gd name="connsiteX9" fmla="*/ 21635 w 207566"/>
                <a:gd name="connsiteY9" fmla="*/ 53021 h 874952"/>
                <a:gd name="connsiteX10" fmla="*/ 30059 w 207566"/>
                <a:gd name="connsiteY10" fmla="*/ 0 h 874952"/>
                <a:gd name="connsiteX11" fmla="*/ 128963 w 207566"/>
                <a:gd name="connsiteY11" fmla="*/ 0 h 87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566" h="874952">
                  <a:moveTo>
                    <a:pt x="128963" y="0"/>
                  </a:moveTo>
                  <a:lnTo>
                    <a:pt x="117166" y="74882"/>
                  </a:lnTo>
                  <a:cubicBezTo>
                    <a:pt x="105221" y="181580"/>
                    <a:pt x="104709" y="308826"/>
                    <a:pt x="118198" y="444400"/>
                  </a:cubicBezTo>
                  <a:cubicBezTo>
                    <a:pt x="131688" y="579974"/>
                    <a:pt x="157265" y="704623"/>
                    <a:pt x="190000" y="806876"/>
                  </a:cubicBezTo>
                  <a:lnTo>
                    <a:pt x="207566" y="854316"/>
                  </a:lnTo>
                  <a:lnTo>
                    <a:pt x="79214" y="872877"/>
                  </a:lnTo>
                  <a:lnTo>
                    <a:pt x="35350" y="874952"/>
                  </a:lnTo>
                  <a:lnTo>
                    <a:pt x="21635" y="788631"/>
                  </a:lnTo>
                  <a:cubicBezTo>
                    <a:pt x="7976" y="683639"/>
                    <a:pt x="0" y="557069"/>
                    <a:pt x="0" y="420826"/>
                  </a:cubicBezTo>
                  <a:cubicBezTo>
                    <a:pt x="0" y="284583"/>
                    <a:pt x="7976" y="158014"/>
                    <a:pt x="21635" y="53021"/>
                  </a:cubicBezTo>
                  <a:lnTo>
                    <a:pt x="30059" y="0"/>
                  </a:lnTo>
                  <a:lnTo>
                    <a:pt x="12896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 441"/>
            <p:cNvSpPr/>
            <p:nvPr/>
          </p:nvSpPr>
          <p:spPr>
            <a:xfrm rot="5400000">
              <a:off x="10784771" y="250964"/>
              <a:ext cx="97564" cy="602985"/>
            </a:xfrm>
            <a:custGeom>
              <a:avLst/>
              <a:gdLst>
                <a:gd name="connsiteX0" fmla="*/ 107950 w 170513"/>
                <a:gd name="connsiteY0" fmla="*/ 0 h 877619"/>
                <a:gd name="connsiteX1" fmla="*/ 129855 w 170513"/>
                <a:gd name="connsiteY1" fmla="*/ 73361 h 877619"/>
                <a:gd name="connsiteX2" fmla="*/ 170513 w 170513"/>
                <a:gd name="connsiteY2" fmla="*/ 441166 h 877619"/>
                <a:gd name="connsiteX3" fmla="*/ 129855 w 170513"/>
                <a:gd name="connsiteY3" fmla="*/ 808971 h 877619"/>
                <a:gd name="connsiteX4" fmla="*/ 109357 w 170513"/>
                <a:gd name="connsiteY4" fmla="*/ 877619 h 877619"/>
                <a:gd name="connsiteX5" fmla="*/ 3185 w 170513"/>
                <a:gd name="connsiteY5" fmla="*/ 871669 h 877619"/>
                <a:gd name="connsiteX6" fmla="*/ 21906 w 170513"/>
                <a:gd name="connsiteY6" fmla="*/ 808971 h 877619"/>
                <a:gd name="connsiteX7" fmla="*/ 62564 w 170513"/>
                <a:gd name="connsiteY7" fmla="*/ 441166 h 877619"/>
                <a:gd name="connsiteX8" fmla="*/ 21907 w 170513"/>
                <a:gd name="connsiteY8" fmla="*/ 73362 h 877619"/>
                <a:gd name="connsiteX9" fmla="*/ 0 w 170513"/>
                <a:gd name="connsiteY9" fmla="*/ 0 h 877619"/>
                <a:gd name="connsiteX10" fmla="*/ 107950 w 170513"/>
                <a:gd name="connsiteY10" fmla="*/ 0 h 87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513" h="877619">
                  <a:moveTo>
                    <a:pt x="107950" y="0"/>
                  </a:moveTo>
                  <a:lnTo>
                    <a:pt x="129855" y="73361"/>
                  </a:lnTo>
                  <a:cubicBezTo>
                    <a:pt x="155524" y="178354"/>
                    <a:pt x="170513" y="304923"/>
                    <a:pt x="170513" y="441166"/>
                  </a:cubicBezTo>
                  <a:cubicBezTo>
                    <a:pt x="170513" y="577409"/>
                    <a:pt x="155524" y="703979"/>
                    <a:pt x="129855" y="808971"/>
                  </a:cubicBezTo>
                  <a:lnTo>
                    <a:pt x="109357" y="877619"/>
                  </a:lnTo>
                  <a:lnTo>
                    <a:pt x="3185" y="871669"/>
                  </a:lnTo>
                  <a:lnTo>
                    <a:pt x="21906" y="808971"/>
                  </a:lnTo>
                  <a:cubicBezTo>
                    <a:pt x="47575" y="703979"/>
                    <a:pt x="62564" y="577410"/>
                    <a:pt x="62564" y="441166"/>
                  </a:cubicBezTo>
                  <a:cubicBezTo>
                    <a:pt x="62565" y="304924"/>
                    <a:pt x="47575" y="178354"/>
                    <a:pt x="21907" y="73362"/>
                  </a:cubicBezTo>
                  <a:lnTo>
                    <a:pt x="0" y="0"/>
                  </a:lnTo>
                  <a:lnTo>
                    <a:pt x="10795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フリーフォーム 442"/>
            <p:cNvSpPr/>
            <p:nvPr/>
          </p:nvSpPr>
          <p:spPr>
            <a:xfrm rot="5400000">
              <a:off x="10636521" y="243525"/>
              <a:ext cx="75679" cy="606443"/>
            </a:xfrm>
            <a:custGeom>
              <a:avLst/>
              <a:gdLst>
                <a:gd name="connsiteX0" fmla="*/ 102202 w 132261"/>
                <a:gd name="connsiteY0" fmla="*/ 0 h 882651"/>
                <a:gd name="connsiteX1" fmla="*/ 110626 w 132261"/>
                <a:gd name="connsiteY1" fmla="*/ 53020 h 882651"/>
                <a:gd name="connsiteX2" fmla="*/ 132261 w 132261"/>
                <a:gd name="connsiteY2" fmla="*/ 420825 h 882651"/>
                <a:gd name="connsiteX3" fmla="*/ 110626 w 132261"/>
                <a:gd name="connsiteY3" fmla="*/ 788630 h 882651"/>
                <a:gd name="connsiteX4" fmla="*/ 95721 w 132261"/>
                <a:gd name="connsiteY4" fmla="*/ 882438 h 882651"/>
                <a:gd name="connsiteX5" fmla="*/ 91206 w 132261"/>
                <a:gd name="connsiteY5" fmla="*/ 882651 h 882651"/>
                <a:gd name="connsiteX6" fmla="*/ 1407 w 132261"/>
                <a:gd name="connsiteY6" fmla="*/ 877619 h 882651"/>
                <a:gd name="connsiteX7" fmla="*/ 21905 w 132261"/>
                <a:gd name="connsiteY7" fmla="*/ 808971 h 882651"/>
                <a:gd name="connsiteX8" fmla="*/ 62563 w 132261"/>
                <a:gd name="connsiteY8" fmla="*/ 441166 h 882651"/>
                <a:gd name="connsiteX9" fmla="*/ 21905 w 132261"/>
                <a:gd name="connsiteY9" fmla="*/ 73361 h 882651"/>
                <a:gd name="connsiteX10" fmla="*/ 0 w 132261"/>
                <a:gd name="connsiteY10" fmla="*/ 0 h 882651"/>
                <a:gd name="connsiteX11" fmla="*/ 102202 w 132261"/>
                <a:gd name="connsiteY11" fmla="*/ 0 h 88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261" h="882651">
                  <a:moveTo>
                    <a:pt x="102202" y="0"/>
                  </a:moveTo>
                  <a:lnTo>
                    <a:pt x="110626" y="53020"/>
                  </a:lnTo>
                  <a:cubicBezTo>
                    <a:pt x="124285" y="158013"/>
                    <a:pt x="132261" y="284582"/>
                    <a:pt x="132261" y="420825"/>
                  </a:cubicBezTo>
                  <a:cubicBezTo>
                    <a:pt x="132261" y="557068"/>
                    <a:pt x="124285" y="683638"/>
                    <a:pt x="110626" y="788630"/>
                  </a:cubicBezTo>
                  <a:lnTo>
                    <a:pt x="95721" y="882438"/>
                  </a:lnTo>
                  <a:lnTo>
                    <a:pt x="91206" y="882651"/>
                  </a:lnTo>
                  <a:lnTo>
                    <a:pt x="1407" y="877619"/>
                  </a:lnTo>
                  <a:lnTo>
                    <a:pt x="21905" y="808971"/>
                  </a:lnTo>
                  <a:cubicBezTo>
                    <a:pt x="47574" y="703979"/>
                    <a:pt x="62563" y="577409"/>
                    <a:pt x="62563" y="441166"/>
                  </a:cubicBezTo>
                  <a:cubicBezTo>
                    <a:pt x="62563" y="304923"/>
                    <a:pt x="47574" y="178354"/>
                    <a:pt x="21905" y="73361"/>
                  </a:cubicBezTo>
                  <a:lnTo>
                    <a:pt x="0" y="0"/>
                  </a:lnTo>
                  <a:lnTo>
                    <a:pt x="10220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 443"/>
            <p:cNvSpPr/>
            <p:nvPr/>
          </p:nvSpPr>
          <p:spPr>
            <a:xfrm rot="5400000">
              <a:off x="10469704" y="433039"/>
              <a:ext cx="90550" cy="606297"/>
            </a:xfrm>
            <a:custGeom>
              <a:avLst/>
              <a:gdLst>
                <a:gd name="connsiteX0" fmla="*/ 152960 w 158251"/>
                <a:gd name="connsiteY0" fmla="*/ 0 h 882439"/>
                <a:gd name="connsiteX1" fmla="*/ 144536 w 158251"/>
                <a:gd name="connsiteY1" fmla="*/ 53021 h 882439"/>
                <a:gd name="connsiteX2" fmla="*/ 122901 w 158251"/>
                <a:gd name="connsiteY2" fmla="*/ 420826 h 882439"/>
                <a:gd name="connsiteX3" fmla="*/ 144536 w 158251"/>
                <a:gd name="connsiteY3" fmla="*/ 788631 h 882439"/>
                <a:gd name="connsiteX4" fmla="*/ 158251 w 158251"/>
                <a:gd name="connsiteY4" fmla="*/ 874952 h 882439"/>
                <a:gd name="connsiteX5" fmla="*/ 0 w 158251"/>
                <a:gd name="connsiteY5" fmla="*/ 882439 h 882439"/>
                <a:gd name="connsiteX6" fmla="*/ 14905 w 158251"/>
                <a:gd name="connsiteY6" fmla="*/ 788631 h 882439"/>
                <a:gd name="connsiteX7" fmla="*/ 36540 w 158251"/>
                <a:gd name="connsiteY7" fmla="*/ 420826 h 882439"/>
                <a:gd name="connsiteX8" fmla="*/ 14905 w 158251"/>
                <a:gd name="connsiteY8" fmla="*/ 53021 h 882439"/>
                <a:gd name="connsiteX9" fmla="*/ 6481 w 158251"/>
                <a:gd name="connsiteY9" fmla="*/ 1 h 882439"/>
                <a:gd name="connsiteX10" fmla="*/ 152960 w 158251"/>
                <a:gd name="connsiteY10" fmla="*/ 0 h 88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251" h="882439">
                  <a:moveTo>
                    <a:pt x="152960" y="0"/>
                  </a:moveTo>
                  <a:lnTo>
                    <a:pt x="144536" y="53021"/>
                  </a:lnTo>
                  <a:cubicBezTo>
                    <a:pt x="130877" y="158014"/>
                    <a:pt x="122901" y="284583"/>
                    <a:pt x="122901" y="420826"/>
                  </a:cubicBezTo>
                  <a:cubicBezTo>
                    <a:pt x="122901" y="557069"/>
                    <a:pt x="130877" y="683639"/>
                    <a:pt x="144536" y="788631"/>
                  </a:cubicBezTo>
                  <a:lnTo>
                    <a:pt x="158251" y="874952"/>
                  </a:lnTo>
                  <a:lnTo>
                    <a:pt x="0" y="882439"/>
                  </a:lnTo>
                  <a:lnTo>
                    <a:pt x="14905" y="788631"/>
                  </a:lnTo>
                  <a:cubicBezTo>
                    <a:pt x="28564" y="683639"/>
                    <a:pt x="36540" y="557069"/>
                    <a:pt x="36540" y="420826"/>
                  </a:cubicBezTo>
                  <a:cubicBezTo>
                    <a:pt x="36540" y="284583"/>
                    <a:pt x="28564" y="158014"/>
                    <a:pt x="14905" y="53021"/>
                  </a:cubicBezTo>
                  <a:lnTo>
                    <a:pt x="6481" y="1"/>
                  </a:lnTo>
                  <a:lnTo>
                    <a:pt x="15296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 444"/>
            <p:cNvSpPr/>
            <p:nvPr/>
          </p:nvSpPr>
          <p:spPr>
            <a:xfrm rot="15312190">
              <a:off x="11007340" y="432245"/>
              <a:ext cx="90394" cy="538864"/>
            </a:xfrm>
            <a:custGeom>
              <a:avLst/>
              <a:gdLst>
                <a:gd name="connsiteX0" fmla="*/ 32317 w 157979"/>
                <a:gd name="connsiteY0" fmla="*/ 0 h 784293"/>
                <a:gd name="connsiteX1" fmla="*/ 102435 w 157979"/>
                <a:gd name="connsiteY1" fmla="*/ 8636 h 784293"/>
                <a:gd name="connsiteX2" fmla="*/ 91998 w 157979"/>
                <a:gd name="connsiteY2" fmla="*/ 50835 h 784293"/>
                <a:gd name="connsiteX3" fmla="*/ 88647 w 157979"/>
                <a:gd name="connsiteY3" fmla="*/ 455497 h 784293"/>
                <a:gd name="connsiteX4" fmla="*/ 154437 w 157979"/>
                <a:gd name="connsiteY4" fmla="*/ 727671 h 784293"/>
                <a:gd name="connsiteX5" fmla="*/ 157979 w 157979"/>
                <a:gd name="connsiteY5" fmla="*/ 736110 h 784293"/>
                <a:gd name="connsiteX6" fmla="*/ 141701 w 157979"/>
                <a:gd name="connsiteY6" fmla="*/ 764185 h 784293"/>
                <a:gd name="connsiteX7" fmla="*/ 89698 w 157979"/>
                <a:gd name="connsiteY7" fmla="*/ 780701 h 784293"/>
                <a:gd name="connsiteX8" fmla="*/ 70686 w 157979"/>
                <a:gd name="connsiteY8" fmla="*/ 784293 h 784293"/>
                <a:gd name="connsiteX9" fmla="*/ 47581 w 157979"/>
                <a:gd name="connsiteY9" fmla="*/ 713768 h 784293"/>
                <a:gd name="connsiteX10" fmla="*/ 0 w 157979"/>
                <a:gd name="connsiteY10" fmla="*/ 321472 h 784293"/>
                <a:gd name="connsiteX11" fmla="*/ 21895 w 157979"/>
                <a:gd name="connsiteY11" fmla="*/ 48359 h 784293"/>
                <a:gd name="connsiteX12" fmla="*/ 32317 w 157979"/>
                <a:gd name="connsiteY12" fmla="*/ 0 h 78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7979" h="784293">
                  <a:moveTo>
                    <a:pt x="32317" y="0"/>
                  </a:moveTo>
                  <a:lnTo>
                    <a:pt x="102435" y="8636"/>
                  </a:lnTo>
                  <a:lnTo>
                    <a:pt x="91998" y="50835"/>
                  </a:lnTo>
                  <a:cubicBezTo>
                    <a:pt x="70664" y="169204"/>
                    <a:pt x="68065" y="308660"/>
                    <a:pt x="88647" y="455497"/>
                  </a:cubicBezTo>
                  <a:cubicBezTo>
                    <a:pt x="102368" y="553390"/>
                    <a:pt x="125092" y="645295"/>
                    <a:pt x="154437" y="727671"/>
                  </a:cubicBezTo>
                  <a:lnTo>
                    <a:pt x="157979" y="736110"/>
                  </a:lnTo>
                  <a:lnTo>
                    <a:pt x="141701" y="764185"/>
                  </a:lnTo>
                  <a:lnTo>
                    <a:pt x="89698" y="780701"/>
                  </a:lnTo>
                  <a:lnTo>
                    <a:pt x="70686" y="784293"/>
                  </a:lnTo>
                  <a:lnTo>
                    <a:pt x="47581" y="713768"/>
                  </a:lnTo>
                  <a:cubicBezTo>
                    <a:pt x="17541" y="601785"/>
                    <a:pt x="0" y="466787"/>
                    <a:pt x="0" y="321472"/>
                  </a:cubicBezTo>
                  <a:cubicBezTo>
                    <a:pt x="0" y="224594"/>
                    <a:pt x="7796" y="132303"/>
                    <a:pt x="21895" y="48359"/>
                  </a:cubicBezTo>
                  <a:lnTo>
                    <a:pt x="32317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 445"/>
            <p:cNvSpPr/>
            <p:nvPr/>
          </p:nvSpPr>
          <p:spPr>
            <a:xfrm rot="15434430">
              <a:off x="10524492" y="449092"/>
              <a:ext cx="126715" cy="576556"/>
            </a:xfrm>
            <a:custGeom>
              <a:avLst/>
              <a:gdLst>
                <a:gd name="connsiteX0" fmla="*/ 209967 w 221457"/>
                <a:gd name="connsiteY0" fmla="*/ 5805 h 839152"/>
                <a:gd name="connsiteX1" fmla="*/ 214970 w 221457"/>
                <a:gd name="connsiteY1" fmla="*/ 41679 h 839152"/>
                <a:gd name="connsiteX2" fmla="*/ 214400 w 221457"/>
                <a:gd name="connsiteY2" fmla="*/ 349595 h 839152"/>
                <a:gd name="connsiteX3" fmla="*/ 119430 w 221457"/>
                <a:gd name="connsiteY3" fmla="*/ 783673 h 839152"/>
                <a:gd name="connsiteX4" fmla="*/ 94485 w 221457"/>
                <a:gd name="connsiteY4" fmla="*/ 839152 h 839152"/>
                <a:gd name="connsiteX5" fmla="*/ 35289 w 221457"/>
                <a:gd name="connsiteY5" fmla="*/ 823540 h 839152"/>
                <a:gd name="connsiteX6" fmla="*/ 0 w 221457"/>
                <a:gd name="connsiteY6" fmla="*/ 809444 h 839152"/>
                <a:gd name="connsiteX7" fmla="*/ 19112 w 221457"/>
                <a:gd name="connsiteY7" fmla="*/ 777234 h 839152"/>
                <a:gd name="connsiteX8" fmla="*/ 143507 w 221457"/>
                <a:gd name="connsiteY8" fmla="*/ 290061 h 839152"/>
                <a:gd name="connsiteX9" fmla="*/ 145421 w 221457"/>
                <a:gd name="connsiteY9" fmla="*/ 16079 h 839152"/>
                <a:gd name="connsiteX10" fmla="*/ 143396 w 221457"/>
                <a:gd name="connsiteY10" fmla="*/ 0 h 839152"/>
                <a:gd name="connsiteX11" fmla="*/ 209967 w 221457"/>
                <a:gd name="connsiteY11" fmla="*/ 5805 h 839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57" h="839152">
                  <a:moveTo>
                    <a:pt x="209967" y="5805"/>
                  </a:moveTo>
                  <a:lnTo>
                    <a:pt x="214970" y="41679"/>
                  </a:lnTo>
                  <a:cubicBezTo>
                    <a:pt x="223573" y="137086"/>
                    <a:pt x="223854" y="241179"/>
                    <a:pt x="214400" y="349595"/>
                  </a:cubicBezTo>
                  <a:cubicBezTo>
                    <a:pt x="200219" y="512218"/>
                    <a:pt x="166147" y="661473"/>
                    <a:pt x="119430" y="783673"/>
                  </a:cubicBezTo>
                  <a:lnTo>
                    <a:pt x="94485" y="839152"/>
                  </a:lnTo>
                  <a:lnTo>
                    <a:pt x="35289" y="823540"/>
                  </a:lnTo>
                  <a:lnTo>
                    <a:pt x="0" y="809444"/>
                  </a:lnTo>
                  <a:lnTo>
                    <a:pt x="19112" y="777234"/>
                  </a:lnTo>
                  <a:cubicBezTo>
                    <a:pt x="80370" y="655121"/>
                    <a:pt x="126675" y="483083"/>
                    <a:pt x="143507" y="290061"/>
                  </a:cubicBezTo>
                  <a:cubicBezTo>
                    <a:pt x="151922" y="193550"/>
                    <a:pt x="152174" y="100931"/>
                    <a:pt x="145421" y="16079"/>
                  </a:cubicBezTo>
                  <a:lnTo>
                    <a:pt x="143396" y="0"/>
                  </a:lnTo>
                  <a:lnTo>
                    <a:pt x="209967" y="58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 446"/>
            <p:cNvSpPr/>
            <p:nvPr/>
          </p:nvSpPr>
          <p:spPr>
            <a:xfrm rot="16197350">
              <a:off x="10715979" y="462766"/>
              <a:ext cx="161671" cy="569370"/>
            </a:xfrm>
            <a:custGeom>
              <a:avLst/>
              <a:gdLst>
                <a:gd name="connsiteX0" fmla="*/ 85815 w 282551"/>
                <a:gd name="connsiteY0" fmla="*/ 0 h 828694"/>
                <a:gd name="connsiteX1" fmla="*/ 85586 w 282551"/>
                <a:gd name="connsiteY1" fmla="*/ 63746 h 828694"/>
                <a:gd name="connsiteX2" fmla="*/ 127574 w 282551"/>
                <a:gd name="connsiteY2" fmla="*/ 368785 h 828694"/>
                <a:gd name="connsiteX3" fmla="*/ 280078 w 282551"/>
                <a:gd name="connsiteY3" fmla="*/ 786140 h 828694"/>
                <a:gd name="connsiteX4" fmla="*/ 282551 w 282551"/>
                <a:gd name="connsiteY4" fmla="*/ 790108 h 828694"/>
                <a:gd name="connsiteX5" fmla="*/ 261892 w 282551"/>
                <a:gd name="connsiteY5" fmla="*/ 799940 h 828694"/>
                <a:gd name="connsiteX6" fmla="*/ 185960 w 282551"/>
                <a:gd name="connsiteY6" fmla="*/ 828694 h 828694"/>
                <a:gd name="connsiteX7" fmla="*/ 170669 w 282551"/>
                <a:gd name="connsiteY7" fmla="*/ 802250 h 828694"/>
                <a:gd name="connsiteX8" fmla="*/ 45795 w 282551"/>
                <a:gd name="connsiteY8" fmla="*/ 453911 h 828694"/>
                <a:gd name="connsiteX9" fmla="*/ 19 w 282551"/>
                <a:gd name="connsiteY9" fmla="*/ 86708 h 828694"/>
                <a:gd name="connsiteX10" fmla="*/ 4263 w 282551"/>
                <a:gd name="connsiteY10" fmla="*/ 11072 h 828694"/>
                <a:gd name="connsiteX11" fmla="*/ 85815 w 282551"/>
                <a:gd name="connsiteY11" fmla="*/ 0 h 82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2551" h="828694">
                  <a:moveTo>
                    <a:pt x="85815" y="0"/>
                  </a:moveTo>
                  <a:lnTo>
                    <a:pt x="85586" y="63746"/>
                  </a:lnTo>
                  <a:cubicBezTo>
                    <a:pt x="89895" y="159442"/>
                    <a:pt x="103621" y="262626"/>
                    <a:pt x="127574" y="368785"/>
                  </a:cubicBezTo>
                  <a:cubicBezTo>
                    <a:pt x="163504" y="528022"/>
                    <a:pt x="217346" y="671335"/>
                    <a:pt x="280078" y="786140"/>
                  </a:cubicBezTo>
                  <a:lnTo>
                    <a:pt x="282551" y="790108"/>
                  </a:lnTo>
                  <a:lnTo>
                    <a:pt x="261892" y="799940"/>
                  </a:lnTo>
                  <a:lnTo>
                    <a:pt x="185960" y="828694"/>
                  </a:lnTo>
                  <a:lnTo>
                    <a:pt x="170669" y="802250"/>
                  </a:lnTo>
                  <a:cubicBezTo>
                    <a:pt x="121343" y="706077"/>
                    <a:pt x="77402" y="586437"/>
                    <a:pt x="45795" y="453911"/>
                  </a:cubicBezTo>
                  <a:cubicBezTo>
                    <a:pt x="14189" y="321384"/>
                    <a:pt x="-593" y="194790"/>
                    <a:pt x="19" y="86708"/>
                  </a:cubicBezTo>
                  <a:lnTo>
                    <a:pt x="4263" y="11072"/>
                  </a:lnTo>
                  <a:lnTo>
                    <a:pt x="8581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フリーフォーム 447"/>
            <p:cNvSpPr/>
            <p:nvPr/>
          </p:nvSpPr>
          <p:spPr>
            <a:xfrm rot="16197350">
              <a:off x="10841193" y="253168"/>
              <a:ext cx="112380" cy="586672"/>
            </a:xfrm>
            <a:custGeom>
              <a:avLst/>
              <a:gdLst>
                <a:gd name="connsiteX0" fmla="*/ 88715 w 196406"/>
                <a:gd name="connsiteY0" fmla="*/ 0 h 853876"/>
                <a:gd name="connsiteX1" fmla="*/ 91444 w 196406"/>
                <a:gd name="connsiteY1" fmla="*/ 4093 h 853876"/>
                <a:gd name="connsiteX2" fmla="*/ 196406 w 196406"/>
                <a:gd name="connsiteY2" fmla="*/ 549584 h 853876"/>
                <a:gd name="connsiteX3" fmla="*/ 177698 w 196406"/>
                <a:gd name="connsiteY3" fmla="*/ 805645 h 853876"/>
                <a:gd name="connsiteX4" fmla="*/ 168223 w 196406"/>
                <a:gd name="connsiteY4" fmla="*/ 853876 h 853876"/>
                <a:gd name="connsiteX5" fmla="*/ 70776 w 196406"/>
                <a:gd name="connsiteY5" fmla="*/ 850373 h 853876"/>
                <a:gd name="connsiteX6" fmla="*/ 82898 w 196406"/>
                <a:gd name="connsiteY6" fmla="*/ 790763 h 853876"/>
                <a:gd name="connsiteX7" fmla="*/ 79995 w 196406"/>
                <a:gd name="connsiteY7" fmla="*/ 346427 h 853876"/>
                <a:gd name="connsiteX8" fmla="*/ 12776 w 196406"/>
                <a:gd name="connsiteY8" fmla="*/ 45938 h 853876"/>
                <a:gd name="connsiteX9" fmla="*/ 0 w 196406"/>
                <a:gd name="connsiteY9" fmla="*/ 12044 h 853876"/>
                <a:gd name="connsiteX10" fmla="*/ 88715 w 196406"/>
                <a:gd name="connsiteY10" fmla="*/ 0 h 85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6406" h="853876">
                  <a:moveTo>
                    <a:pt x="88715" y="0"/>
                  </a:moveTo>
                  <a:lnTo>
                    <a:pt x="91444" y="4093"/>
                  </a:lnTo>
                  <a:cubicBezTo>
                    <a:pt x="154771" y="122312"/>
                    <a:pt x="196406" y="322512"/>
                    <a:pt x="196406" y="549584"/>
                  </a:cubicBezTo>
                  <a:cubicBezTo>
                    <a:pt x="196406" y="640413"/>
                    <a:pt x="189744" y="726942"/>
                    <a:pt x="177698" y="805645"/>
                  </a:cubicBezTo>
                  <a:lnTo>
                    <a:pt x="168223" y="853876"/>
                  </a:lnTo>
                  <a:lnTo>
                    <a:pt x="70776" y="850373"/>
                  </a:lnTo>
                  <a:lnTo>
                    <a:pt x="82898" y="790763"/>
                  </a:lnTo>
                  <a:cubicBezTo>
                    <a:pt x="101572" y="661278"/>
                    <a:pt x="101956" y="508183"/>
                    <a:pt x="79995" y="346427"/>
                  </a:cubicBezTo>
                  <a:cubicBezTo>
                    <a:pt x="65354" y="238590"/>
                    <a:pt x="42168" y="137111"/>
                    <a:pt x="12776" y="45938"/>
                  </a:cubicBezTo>
                  <a:lnTo>
                    <a:pt x="0" y="12044"/>
                  </a:lnTo>
                  <a:lnTo>
                    <a:pt x="887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フリーフォーム 448"/>
            <p:cNvSpPr/>
            <p:nvPr/>
          </p:nvSpPr>
          <p:spPr>
            <a:xfrm rot="16197350">
              <a:off x="10539067" y="341752"/>
              <a:ext cx="123494" cy="595751"/>
            </a:xfrm>
            <a:custGeom>
              <a:avLst/>
              <a:gdLst>
                <a:gd name="connsiteX0" fmla="*/ 78363 w 215832"/>
                <a:gd name="connsiteY0" fmla="*/ 0 h 867089"/>
                <a:gd name="connsiteX1" fmla="*/ 109940 w 215832"/>
                <a:gd name="connsiteY1" fmla="*/ 69748 h 867089"/>
                <a:gd name="connsiteX2" fmla="*/ 199710 w 215832"/>
                <a:gd name="connsiteY2" fmla="*/ 428739 h 867089"/>
                <a:gd name="connsiteX3" fmla="*/ 208903 w 215832"/>
                <a:gd name="connsiteY3" fmla="*/ 798670 h 867089"/>
                <a:gd name="connsiteX4" fmla="*/ 198787 w 215832"/>
                <a:gd name="connsiteY4" fmla="*/ 863316 h 867089"/>
                <a:gd name="connsiteX5" fmla="*/ 151100 w 215832"/>
                <a:gd name="connsiteY5" fmla="*/ 867089 h 867089"/>
                <a:gd name="connsiteX6" fmla="*/ 79508 w 215832"/>
                <a:gd name="connsiteY6" fmla="*/ 864515 h 867089"/>
                <a:gd name="connsiteX7" fmla="*/ 88983 w 215832"/>
                <a:gd name="connsiteY7" fmla="*/ 816285 h 867089"/>
                <a:gd name="connsiteX8" fmla="*/ 107691 w 215832"/>
                <a:gd name="connsiteY8" fmla="*/ 560223 h 867089"/>
                <a:gd name="connsiteX9" fmla="*/ 2729 w 215832"/>
                <a:gd name="connsiteY9" fmla="*/ 14732 h 867089"/>
                <a:gd name="connsiteX10" fmla="*/ 0 w 215832"/>
                <a:gd name="connsiteY10" fmla="*/ 10639 h 867089"/>
                <a:gd name="connsiteX11" fmla="*/ 78363 w 215832"/>
                <a:gd name="connsiteY11" fmla="*/ 0 h 8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832" h="867089">
                  <a:moveTo>
                    <a:pt x="78363" y="0"/>
                  </a:moveTo>
                  <a:lnTo>
                    <a:pt x="109940" y="69748"/>
                  </a:lnTo>
                  <a:cubicBezTo>
                    <a:pt x="149500" y="170332"/>
                    <a:pt x="181381" y="293735"/>
                    <a:pt x="199710" y="428739"/>
                  </a:cubicBezTo>
                  <a:cubicBezTo>
                    <a:pt x="218039" y="563744"/>
                    <a:pt x="220214" y="691179"/>
                    <a:pt x="208903" y="798670"/>
                  </a:cubicBezTo>
                  <a:lnTo>
                    <a:pt x="198787" y="863316"/>
                  </a:lnTo>
                  <a:lnTo>
                    <a:pt x="151100" y="867089"/>
                  </a:lnTo>
                  <a:lnTo>
                    <a:pt x="79508" y="864515"/>
                  </a:lnTo>
                  <a:lnTo>
                    <a:pt x="88983" y="816285"/>
                  </a:lnTo>
                  <a:cubicBezTo>
                    <a:pt x="101029" y="737582"/>
                    <a:pt x="107691" y="651052"/>
                    <a:pt x="107691" y="560223"/>
                  </a:cubicBezTo>
                  <a:cubicBezTo>
                    <a:pt x="107691" y="333151"/>
                    <a:pt x="66056" y="132951"/>
                    <a:pt x="2729" y="14732"/>
                  </a:cubicBezTo>
                  <a:lnTo>
                    <a:pt x="0" y="10639"/>
                  </a:lnTo>
                  <a:lnTo>
                    <a:pt x="7836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 449"/>
            <p:cNvSpPr/>
            <p:nvPr/>
          </p:nvSpPr>
          <p:spPr>
            <a:xfrm rot="15733455">
              <a:off x="10724078" y="232513"/>
              <a:ext cx="118765" cy="601153"/>
            </a:xfrm>
            <a:custGeom>
              <a:avLst/>
              <a:gdLst>
                <a:gd name="connsiteX0" fmla="*/ 128963 w 207566"/>
                <a:gd name="connsiteY0" fmla="*/ 0 h 874952"/>
                <a:gd name="connsiteX1" fmla="*/ 117166 w 207566"/>
                <a:gd name="connsiteY1" fmla="*/ 74882 h 874952"/>
                <a:gd name="connsiteX2" fmla="*/ 118198 w 207566"/>
                <a:gd name="connsiteY2" fmla="*/ 444400 h 874952"/>
                <a:gd name="connsiteX3" fmla="*/ 190000 w 207566"/>
                <a:gd name="connsiteY3" fmla="*/ 806876 h 874952"/>
                <a:gd name="connsiteX4" fmla="*/ 207566 w 207566"/>
                <a:gd name="connsiteY4" fmla="*/ 854316 h 874952"/>
                <a:gd name="connsiteX5" fmla="*/ 79214 w 207566"/>
                <a:gd name="connsiteY5" fmla="*/ 872877 h 874952"/>
                <a:gd name="connsiteX6" fmla="*/ 35350 w 207566"/>
                <a:gd name="connsiteY6" fmla="*/ 874952 h 874952"/>
                <a:gd name="connsiteX7" fmla="*/ 21635 w 207566"/>
                <a:gd name="connsiteY7" fmla="*/ 788631 h 874952"/>
                <a:gd name="connsiteX8" fmla="*/ 0 w 207566"/>
                <a:gd name="connsiteY8" fmla="*/ 420826 h 874952"/>
                <a:gd name="connsiteX9" fmla="*/ 21635 w 207566"/>
                <a:gd name="connsiteY9" fmla="*/ 53021 h 874952"/>
                <a:gd name="connsiteX10" fmla="*/ 30059 w 207566"/>
                <a:gd name="connsiteY10" fmla="*/ 0 h 874952"/>
                <a:gd name="connsiteX11" fmla="*/ 128963 w 207566"/>
                <a:gd name="connsiteY11" fmla="*/ 0 h 87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566" h="874952">
                  <a:moveTo>
                    <a:pt x="128963" y="0"/>
                  </a:moveTo>
                  <a:lnTo>
                    <a:pt x="117166" y="74882"/>
                  </a:lnTo>
                  <a:cubicBezTo>
                    <a:pt x="105221" y="181580"/>
                    <a:pt x="104709" y="308826"/>
                    <a:pt x="118198" y="444400"/>
                  </a:cubicBezTo>
                  <a:cubicBezTo>
                    <a:pt x="131688" y="579974"/>
                    <a:pt x="157265" y="704623"/>
                    <a:pt x="190000" y="806876"/>
                  </a:cubicBezTo>
                  <a:lnTo>
                    <a:pt x="207566" y="854316"/>
                  </a:lnTo>
                  <a:lnTo>
                    <a:pt x="79214" y="872877"/>
                  </a:lnTo>
                  <a:lnTo>
                    <a:pt x="35350" y="874952"/>
                  </a:lnTo>
                  <a:lnTo>
                    <a:pt x="21635" y="788631"/>
                  </a:lnTo>
                  <a:cubicBezTo>
                    <a:pt x="7976" y="683639"/>
                    <a:pt x="0" y="557069"/>
                    <a:pt x="0" y="420826"/>
                  </a:cubicBezTo>
                  <a:cubicBezTo>
                    <a:pt x="0" y="284583"/>
                    <a:pt x="7976" y="158014"/>
                    <a:pt x="21635" y="53021"/>
                  </a:cubicBezTo>
                  <a:lnTo>
                    <a:pt x="30059" y="0"/>
                  </a:lnTo>
                  <a:lnTo>
                    <a:pt x="1289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 450"/>
            <p:cNvSpPr/>
            <p:nvPr/>
          </p:nvSpPr>
          <p:spPr>
            <a:xfrm rot="15733455">
              <a:off x="10663122" y="183783"/>
              <a:ext cx="97564" cy="602985"/>
            </a:xfrm>
            <a:custGeom>
              <a:avLst/>
              <a:gdLst>
                <a:gd name="connsiteX0" fmla="*/ 107950 w 170513"/>
                <a:gd name="connsiteY0" fmla="*/ 0 h 877619"/>
                <a:gd name="connsiteX1" fmla="*/ 129855 w 170513"/>
                <a:gd name="connsiteY1" fmla="*/ 73361 h 877619"/>
                <a:gd name="connsiteX2" fmla="*/ 170513 w 170513"/>
                <a:gd name="connsiteY2" fmla="*/ 441166 h 877619"/>
                <a:gd name="connsiteX3" fmla="*/ 129855 w 170513"/>
                <a:gd name="connsiteY3" fmla="*/ 808971 h 877619"/>
                <a:gd name="connsiteX4" fmla="*/ 109357 w 170513"/>
                <a:gd name="connsiteY4" fmla="*/ 877619 h 877619"/>
                <a:gd name="connsiteX5" fmla="*/ 3185 w 170513"/>
                <a:gd name="connsiteY5" fmla="*/ 871669 h 877619"/>
                <a:gd name="connsiteX6" fmla="*/ 21906 w 170513"/>
                <a:gd name="connsiteY6" fmla="*/ 808971 h 877619"/>
                <a:gd name="connsiteX7" fmla="*/ 62564 w 170513"/>
                <a:gd name="connsiteY7" fmla="*/ 441166 h 877619"/>
                <a:gd name="connsiteX8" fmla="*/ 21907 w 170513"/>
                <a:gd name="connsiteY8" fmla="*/ 73362 h 877619"/>
                <a:gd name="connsiteX9" fmla="*/ 0 w 170513"/>
                <a:gd name="connsiteY9" fmla="*/ 0 h 877619"/>
                <a:gd name="connsiteX10" fmla="*/ 107950 w 170513"/>
                <a:gd name="connsiteY10" fmla="*/ 0 h 87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513" h="877619">
                  <a:moveTo>
                    <a:pt x="107950" y="0"/>
                  </a:moveTo>
                  <a:lnTo>
                    <a:pt x="129855" y="73361"/>
                  </a:lnTo>
                  <a:cubicBezTo>
                    <a:pt x="155524" y="178354"/>
                    <a:pt x="170513" y="304923"/>
                    <a:pt x="170513" y="441166"/>
                  </a:cubicBezTo>
                  <a:cubicBezTo>
                    <a:pt x="170513" y="577409"/>
                    <a:pt x="155524" y="703979"/>
                    <a:pt x="129855" y="808971"/>
                  </a:cubicBezTo>
                  <a:lnTo>
                    <a:pt x="109357" y="877619"/>
                  </a:lnTo>
                  <a:lnTo>
                    <a:pt x="3185" y="871669"/>
                  </a:lnTo>
                  <a:lnTo>
                    <a:pt x="21906" y="808971"/>
                  </a:lnTo>
                  <a:cubicBezTo>
                    <a:pt x="47575" y="703979"/>
                    <a:pt x="62564" y="577410"/>
                    <a:pt x="62564" y="441166"/>
                  </a:cubicBezTo>
                  <a:cubicBezTo>
                    <a:pt x="62565" y="304924"/>
                    <a:pt x="47575" y="178354"/>
                    <a:pt x="21907" y="73362"/>
                  </a:cubicBezTo>
                  <a:lnTo>
                    <a:pt x="0" y="0"/>
                  </a:lnTo>
                  <a:lnTo>
                    <a:pt x="10795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 451"/>
            <p:cNvSpPr/>
            <p:nvPr/>
          </p:nvSpPr>
          <p:spPr>
            <a:xfrm rot="15733455">
              <a:off x="10514871" y="176345"/>
              <a:ext cx="75679" cy="606443"/>
            </a:xfrm>
            <a:custGeom>
              <a:avLst/>
              <a:gdLst>
                <a:gd name="connsiteX0" fmla="*/ 102202 w 132261"/>
                <a:gd name="connsiteY0" fmla="*/ 0 h 882651"/>
                <a:gd name="connsiteX1" fmla="*/ 110626 w 132261"/>
                <a:gd name="connsiteY1" fmla="*/ 53020 h 882651"/>
                <a:gd name="connsiteX2" fmla="*/ 132261 w 132261"/>
                <a:gd name="connsiteY2" fmla="*/ 420825 h 882651"/>
                <a:gd name="connsiteX3" fmla="*/ 110626 w 132261"/>
                <a:gd name="connsiteY3" fmla="*/ 788630 h 882651"/>
                <a:gd name="connsiteX4" fmla="*/ 95721 w 132261"/>
                <a:gd name="connsiteY4" fmla="*/ 882438 h 882651"/>
                <a:gd name="connsiteX5" fmla="*/ 91206 w 132261"/>
                <a:gd name="connsiteY5" fmla="*/ 882651 h 882651"/>
                <a:gd name="connsiteX6" fmla="*/ 1407 w 132261"/>
                <a:gd name="connsiteY6" fmla="*/ 877619 h 882651"/>
                <a:gd name="connsiteX7" fmla="*/ 21905 w 132261"/>
                <a:gd name="connsiteY7" fmla="*/ 808971 h 882651"/>
                <a:gd name="connsiteX8" fmla="*/ 62563 w 132261"/>
                <a:gd name="connsiteY8" fmla="*/ 441166 h 882651"/>
                <a:gd name="connsiteX9" fmla="*/ 21905 w 132261"/>
                <a:gd name="connsiteY9" fmla="*/ 73361 h 882651"/>
                <a:gd name="connsiteX10" fmla="*/ 0 w 132261"/>
                <a:gd name="connsiteY10" fmla="*/ 0 h 882651"/>
                <a:gd name="connsiteX11" fmla="*/ 102202 w 132261"/>
                <a:gd name="connsiteY11" fmla="*/ 0 h 88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261" h="882651">
                  <a:moveTo>
                    <a:pt x="102202" y="0"/>
                  </a:moveTo>
                  <a:lnTo>
                    <a:pt x="110626" y="53020"/>
                  </a:lnTo>
                  <a:cubicBezTo>
                    <a:pt x="124285" y="158013"/>
                    <a:pt x="132261" y="284582"/>
                    <a:pt x="132261" y="420825"/>
                  </a:cubicBezTo>
                  <a:cubicBezTo>
                    <a:pt x="132261" y="557068"/>
                    <a:pt x="124285" y="683638"/>
                    <a:pt x="110626" y="788630"/>
                  </a:cubicBezTo>
                  <a:lnTo>
                    <a:pt x="95721" y="882438"/>
                  </a:lnTo>
                  <a:lnTo>
                    <a:pt x="91206" y="882651"/>
                  </a:lnTo>
                  <a:lnTo>
                    <a:pt x="1407" y="877619"/>
                  </a:lnTo>
                  <a:lnTo>
                    <a:pt x="21905" y="808971"/>
                  </a:lnTo>
                  <a:cubicBezTo>
                    <a:pt x="47574" y="703979"/>
                    <a:pt x="62563" y="577409"/>
                    <a:pt x="62563" y="441166"/>
                  </a:cubicBezTo>
                  <a:cubicBezTo>
                    <a:pt x="62563" y="304923"/>
                    <a:pt x="47574" y="178354"/>
                    <a:pt x="21905" y="73361"/>
                  </a:cubicBezTo>
                  <a:lnTo>
                    <a:pt x="0" y="0"/>
                  </a:lnTo>
                  <a:lnTo>
                    <a:pt x="10220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583"/>
            <p:cNvSpPr/>
            <p:nvPr/>
          </p:nvSpPr>
          <p:spPr>
            <a:xfrm>
              <a:off x="11171454" y="-458320"/>
              <a:ext cx="124082" cy="57663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289062" y="2513590"/>
            <a:ext cx="1577720" cy="1842666"/>
            <a:chOff x="2253921" y="-1695947"/>
            <a:chExt cx="2245895" cy="2623048"/>
          </a:xfrm>
        </p:grpSpPr>
        <p:sp>
          <p:nvSpPr>
            <p:cNvPr id="455" name="フリーフォーム 454"/>
            <p:cNvSpPr/>
            <p:nvPr/>
          </p:nvSpPr>
          <p:spPr>
            <a:xfrm>
              <a:off x="2253921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 455"/>
            <p:cNvSpPr/>
            <p:nvPr/>
          </p:nvSpPr>
          <p:spPr>
            <a:xfrm flipV="1">
              <a:off x="2253921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台形 456"/>
            <p:cNvSpPr/>
            <p:nvPr/>
          </p:nvSpPr>
          <p:spPr>
            <a:xfrm>
              <a:off x="2253921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台形 457"/>
            <p:cNvSpPr/>
            <p:nvPr/>
          </p:nvSpPr>
          <p:spPr>
            <a:xfrm>
              <a:off x="2489875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台形 11"/>
            <p:cNvSpPr/>
            <p:nvPr/>
          </p:nvSpPr>
          <p:spPr>
            <a:xfrm>
              <a:off x="3989025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 459"/>
            <p:cNvSpPr/>
            <p:nvPr/>
          </p:nvSpPr>
          <p:spPr>
            <a:xfrm>
              <a:off x="4008075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1" name="台形 460"/>
            <p:cNvSpPr/>
            <p:nvPr/>
          </p:nvSpPr>
          <p:spPr>
            <a:xfrm>
              <a:off x="2575600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2" name="台形 461"/>
            <p:cNvSpPr/>
            <p:nvPr/>
          </p:nvSpPr>
          <p:spPr>
            <a:xfrm rot="10800000">
              <a:off x="2652631" y="-1695947"/>
              <a:ext cx="1436768" cy="1028698"/>
            </a:xfrm>
            <a:prstGeom prst="trapezoid">
              <a:avLst>
                <a:gd name="adj" fmla="val 1142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/楕円 583"/>
            <p:cNvSpPr/>
            <p:nvPr/>
          </p:nvSpPr>
          <p:spPr>
            <a:xfrm>
              <a:off x="3811804" y="-458320"/>
              <a:ext cx="124082" cy="57663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4" name="グループ化 463"/>
            <p:cNvGrpSpPr/>
            <p:nvPr/>
          </p:nvGrpSpPr>
          <p:grpSpPr>
            <a:xfrm>
              <a:off x="2747716" y="-1609612"/>
              <a:ext cx="1246599" cy="754074"/>
              <a:chOff x="2747716" y="-1609612"/>
              <a:chExt cx="1246599" cy="754074"/>
            </a:xfrm>
            <a:solidFill>
              <a:schemeClr val="bg1">
                <a:lumMod val="50000"/>
              </a:schemeClr>
            </a:solidFill>
          </p:grpSpPr>
          <p:sp>
            <p:nvSpPr>
              <p:cNvPr id="465" name="台形 464"/>
              <p:cNvSpPr/>
              <p:nvPr/>
            </p:nvSpPr>
            <p:spPr>
              <a:xfrm rot="10800000">
                <a:off x="2747716" y="-1609612"/>
                <a:ext cx="1246599" cy="99690"/>
              </a:xfrm>
              <a:prstGeom prst="trapezoid">
                <a:avLst>
                  <a:gd name="adj" fmla="val 178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台形 465"/>
              <p:cNvSpPr/>
              <p:nvPr/>
            </p:nvSpPr>
            <p:spPr>
              <a:xfrm rot="10800000">
                <a:off x="2757240" y="-1447170"/>
                <a:ext cx="1227550" cy="107888"/>
              </a:xfrm>
              <a:prstGeom prst="trapezoid">
                <a:avLst>
                  <a:gd name="adj" fmla="val 178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台形 466"/>
              <p:cNvSpPr/>
              <p:nvPr/>
            </p:nvSpPr>
            <p:spPr>
              <a:xfrm rot="10800000">
                <a:off x="2783810" y="-1276529"/>
                <a:ext cx="1174411" cy="97504"/>
              </a:xfrm>
              <a:prstGeom prst="trapezoid">
                <a:avLst>
                  <a:gd name="adj" fmla="val 178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台形 467"/>
              <p:cNvSpPr/>
              <p:nvPr/>
            </p:nvSpPr>
            <p:spPr>
              <a:xfrm rot="10800000">
                <a:off x="2808556" y="-1116273"/>
                <a:ext cx="1124918" cy="105893"/>
              </a:xfrm>
              <a:prstGeom prst="trapezoid">
                <a:avLst>
                  <a:gd name="adj" fmla="val 178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台形 468"/>
              <p:cNvSpPr/>
              <p:nvPr/>
            </p:nvSpPr>
            <p:spPr>
              <a:xfrm rot="10800000">
                <a:off x="2836332" y="-947627"/>
                <a:ext cx="1069366" cy="92089"/>
              </a:xfrm>
              <a:prstGeom prst="trapezoid">
                <a:avLst>
                  <a:gd name="adj" fmla="val 178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0" name="グループ化 469"/>
          <p:cNvGrpSpPr/>
          <p:nvPr/>
        </p:nvGrpSpPr>
        <p:grpSpPr>
          <a:xfrm>
            <a:off x="4182938" y="2777128"/>
            <a:ext cx="1577720" cy="1579127"/>
            <a:chOff x="4708149" y="-1320797"/>
            <a:chExt cx="2245895" cy="2247898"/>
          </a:xfrm>
        </p:grpSpPr>
        <p:sp>
          <p:nvSpPr>
            <p:cNvPr id="471" name="フリーフォーム 470"/>
            <p:cNvSpPr/>
            <p:nvPr/>
          </p:nvSpPr>
          <p:spPr>
            <a:xfrm>
              <a:off x="4708149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台形 471"/>
            <p:cNvSpPr/>
            <p:nvPr/>
          </p:nvSpPr>
          <p:spPr>
            <a:xfrm>
              <a:off x="4708149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台形 472"/>
            <p:cNvSpPr/>
            <p:nvPr/>
          </p:nvSpPr>
          <p:spPr>
            <a:xfrm>
              <a:off x="4944103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台形 11"/>
            <p:cNvSpPr/>
            <p:nvPr/>
          </p:nvSpPr>
          <p:spPr>
            <a:xfrm>
              <a:off x="6443253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フリーフォーム 474"/>
            <p:cNvSpPr/>
            <p:nvPr/>
          </p:nvSpPr>
          <p:spPr>
            <a:xfrm>
              <a:off x="6462303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6" name="台形 475"/>
            <p:cNvSpPr/>
            <p:nvPr/>
          </p:nvSpPr>
          <p:spPr>
            <a:xfrm>
              <a:off x="5029828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7" name="フリーフォーム 476"/>
            <p:cNvSpPr/>
            <p:nvPr/>
          </p:nvSpPr>
          <p:spPr>
            <a:xfrm rot="21178735">
              <a:off x="5157409" y="-268941"/>
              <a:ext cx="179030" cy="523997"/>
            </a:xfrm>
            <a:custGeom>
              <a:avLst/>
              <a:gdLst>
                <a:gd name="connsiteX0" fmla="*/ 228346 w 297470"/>
                <a:gd name="connsiteY0" fmla="*/ 0 h 811994"/>
                <a:gd name="connsiteX1" fmla="*/ 294599 w 297470"/>
                <a:gd name="connsiteY1" fmla="*/ 8160 h 811994"/>
                <a:gd name="connsiteX2" fmla="*/ 296051 w 297470"/>
                <a:gd name="connsiteY2" fmla="*/ 24301 h 811994"/>
                <a:gd name="connsiteX3" fmla="*/ 284398 w 297470"/>
                <a:gd name="connsiteY3" fmla="*/ 298042 h 811994"/>
                <a:gd name="connsiteX4" fmla="*/ 142762 w 297470"/>
                <a:gd name="connsiteY4" fmla="*/ 780485 h 811994"/>
                <a:gd name="connsiteX5" fmla="*/ 122517 w 297470"/>
                <a:gd name="connsiteY5" fmla="*/ 811994 h 811994"/>
                <a:gd name="connsiteX6" fmla="*/ 0 w 297470"/>
                <a:gd name="connsiteY6" fmla="*/ 757928 h 811994"/>
                <a:gd name="connsiteX7" fmla="*/ 54694 w 297470"/>
                <a:gd name="connsiteY7" fmla="*/ 671744 h 811994"/>
                <a:gd name="connsiteX8" fmla="*/ 165078 w 297470"/>
                <a:gd name="connsiteY8" fmla="*/ 414408 h 811994"/>
                <a:gd name="connsiteX9" fmla="*/ 229456 w 297470"/>
                <a:gd name="connsiteY9" fmla="*/ 14885 h 811994"/>
                <a:gd name="connsiteX10" fmla="*/ 228346 w 297470"/>
                <a:gd name="connsiteY10" fmla="*/ 0 h 81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7470" h="811994">
                  <a:moveTo>
                    <a:pt x="228346" y="0"/>
                  </a:moveTo>
                  <a:lnTo>
                    <a:pt x="294599" y="8160"/>
                  </a:lnTo>
                  <a:lnTo>
                    <a:pt x="296051" y="24301"/>
                  </a:lnTo>
                  <a:cubicBezTo>
                    <a:pt x="299783" y="109339"/>
                    <a:pt x="296239" y="201891"/>
                    <a:pt x="284398" y="298042"/>
                  </a:cubicBezTo>
                  <a:cubicBezTo>
                    <a:pt x="260714" y="490343"/>
                    <a:pt x="208323" y="660627"/>
                    <a:pt x="142762" y="780485"/>
                  </a:cubicBezTo>
                  <a:lnTo>
                    <a:pt x="122517" y="811994"/>
                  </a:lnTo>
                  <a:lnTo>
                    <a:pt x="0" y="757928"/>
                  </a:lnTo>
                  <a:lnTo>
                    <a:pt x="54694" y="671744"/>
                  </a:lnTo>
                  <a:cubicBezTo>
                    <a:pt x="97402" y="595436"/>
                    <a:pt x="135178" y="508626"/>
                    <a:pt x="165078" y="414408"/>
                  </a:cubicBezTo>
                  <a:cubicBezTo>
                    <a:pt x="209929" y="273081"/>
                    <a:pt x="230692" y="135155"/>
                    <a:pt x="229456" y="14885"/>
                  </a:cubicBezTo>
                  <a:lnTo>
                    <a:pt x="22834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フリーフォーム 477"/>
            <p:cNvSpPr/>
            <p:nvPr/>
          </p:nvSpPr>
          <p:spPr>
            <a:xfrm rot="21178735">
              <a:off x="6348173" y="-278836"/>
              <a:ext cx="95080" cy="506121"/>
            </a:xfrm>
            <a:custGeom>
              <a:avLst/>
              <a:gdLst>
                <a:gd name="connsiteX0" fmla="*/ 32317 w 157979"/>
                <a:gd name="connsiteY0" fmla="*/ 0 h 784293"/>
                <a:gd name="connsiteX1" fmla="*/ 102435 w 157979"/>
                <a:gd name="connsiteY1" fmla="*/ 8636 h 784293"/>
                <a:gd name="connsiteX2" fmla="*/ 91998 w 157979"/>
                <a:gd name="connsiteY2" fmla="*/ 50835 h 784293"/>
                <a:gd name="connsiteX3" fmla="*/ 88647 w 157979"/>
                <a:gd name="connsiteY3" fmla="*/ 455497 h 784293"/>
                <a:gd name="connsiteX4" fmla="*/ 154437 w 157979"/>
                <a:gd name="connsiteY4" fmla="*/ 727671 h 784293"/>
                <a:gd name="connsiteX5" fmla="*/ 157979 w 157979"/>
                <a:gd name="connsiteY5" fmla="*/ 736110 h 784293"/>
                <a:gd name="connsiteX6" fmla="*/ 141701 w 157979"/>
                <a:gd name="connsiteY6" fmla="*/ 764185 h 784293"/>
                <a:gd name="connsiteX7" fmla="*/ 89698 w 157979"/>
                <a:gd name="connsiteY7" fmla="*/ 780701 h 784293"/>
                <a:gd name="connsiteX8" fmla="*/ 70686 w 157979"/>
                <a:gd name="connsiteY8" fmla="*/ 784293 h 784293"/>
                <a:gd name="connsiteX9" fmla="*/ 47581 w 157979"/>
                <a:gd name="connsiteY9" fmla="*/ 713768 h 784293"/>
                <a:gd name="connsiteX10" fmla="*/ 0 w 157979"/>
                <a:gd name="connsiteY10" fmla="*/ 321472 h 784293"/>
                <a:gd name="connsiteX11" fmla="*/ 21895 w 157979"/>
                <a:gd name="connsiteY11" fmla="*/ 48359 h 784293"/>
                <a:gd name="connsiteX12" fmla="*/ 32317 w 157979"/>
                <a:gd name="connsiteY12" fmla="*/ 0 h 78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7979" h="784293">
                  <a:moveTo>
                    <a:pt x="32317" y="0"/>
                  </a:moveTo>
                  <a:lnTo>
                    <a:pt x="102435" y="8636"/>
                  </a:lnTo>
                  <a:lnTo>
                    <a:pt x="91998" y="50835"/>
                  </a:lnTo>
                  <a:cubicBezTo>
                    <a:pt x="70664" y="169204"/>
                    <a:pt x="68065" y="308660"/>
                    <a:pt x="88647" y="455497"/>
                  </a:cubicBezTo>
                  <a:cubicBezTo>
                    <a:pt x="102368" y="553390"/>
                    <a:pt x="125092" y="645295"/>
                    <a:pt x="154437" y="727671"/>
                  </a:cubicBezTo>
                  <a:lnTo>
                    <a:pt x="157979" y="736110"/>
                  </a:lnTo>
                  <a:lnTo>
                    <a:pt x="141701" y="764185"/>
                  </a:lnTo>
                  <a:lnTo>
                    <a:pt x="89698" y="780701"/>
                  </a:lnTo>
                  <a:lnTo>
                    <a:pt x="70686" y="784293"/>
                  </a:lnTo>
                  <a:lnTo>
                    <a:pt x="47581" y="713768"/>
                  </a:lnTo>
                  <a:cubicBezTo>
                    <a:pt x="17541" y="601785"/>
                    <a:pt x="0" y="466787"/>
                    <a:pt x="0" y="321472"/>
                  </a:cubicBezTo>
                  <a:cubicBezTo>
                    <a:pt x="0" y="224594"/>
                    <a:pt x="7796" y="132303"/>
                    <a:pt x="21895" y="48359"/>
                  </a:cubicBezTo>
                  <a:lnTo>
                    <a:pt x="32317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 478"/>
            <p:cNvSpPr/>
            <p:nvPr/>
          </p:nvSpPr>
          <p:spPr>
            <a:xfrm rot="21300975">
              <a:off x="6264257" y="-276825"/>
              <a:ext cx="103972" cy="525314"/>
            </a:xfrm>
            <a:custGeom>
              <a:avLst/>
              <a:gdLst>
                <a:gd name="connsiteX0" fmla="*/ 106526 w 172753"/>
                <a:gd name="connsiteY0" fmla="*/ 5763 h 814034"/>
                <a:gd name="connsiteX1" fmla="*/ 97829 w 172753"/>
                <a:gd name="connsiteY1" fmla="*/ 54463 h 814034"/>
                <a:gd name="connsiteX2" fmla="*/ 85657 w 172753"/>
                <a:gd name="connsiteY2" fmla="*/ 328181 h 814034"/>
                <a:gd name="connsiteX3" fmla="*/ 147154 w 172753"/>
                <a:gd name="connsiteY3" fmla="*/ 718538 h 814034"/>
                <a:gd name="connsiteX4" fmla="*/ 172753 w 172753"/>
                <a:gd name="connsiteY4" fmla="*/ 788197 h 814034"/>
                <a:gd name="connsiteX5" fmla="*/ 58440 w 172753"/>
                <a:gd name="connsiteY5" fmla="*/ 814034 h 814034"/>
                <a:gd name="connsiteX6" fmla="*/ 56901 w 172753"/>
                <a:gd name="connsiteY6" fmla="*/ 809619 h 814034"/>
                <a:gd name="connsiteX7" fmla="*/ 0 w 172753"/>
                <a:gd name="connsiteY7" fmla="*/ 368932 h 814034"/>
                <a:gd name="connsiteX8" fmla="*/ 26183 w 172753"/>
                <a:gd name="connsiteY8" fmla="*/ 62132 h 814034"/>
                <a:gd name="connsiteX9" fmla="*/ 40438 w 172753"/>
                <a:gd name="connsiteY9" fmla="*/ 0 h 814034"/>
                <a:gd name="connsiteX10" fmla="*/ 106526 w 172753"/>
                <a:gd name="connsiteY10" fmla="*/ 5763 h 81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753" h="814034">
                  <a:moveTo>
                    <a:pt x="106526" y="5763"/>
                  </a:moveTo>
                  <a:lnTo>
                    <a:pt x="97829" y="54463"/>
                  </a:lnTo>
                  <a:cubicBezTo>
                    <a:pt x="86724" y="138855"/>
                    <a:pt x="82213" y="231365"/>
                    <a:pt x="85657" y="328181"/>
                  </a:cubicBezTo>
                  <a:cubicBezTo>
                    <a:pt x="90824" y="473404"/>
                    <a:pt x="113153" y="607694"/>
                    <a:pt x="147154" y="718538"/>
                  </a:cubicBezTo>
                  <a:lnTo>
                    <a:pt x="172753" y="788197"/>
                  </a:lnTo>
                  <a:lnTo>
                    <a:pt x="58440" y="814034"/>
                  </a:lnTo>
                  <a:lnTo>
                    <a:pt x="56901" y="809619"/>
                  </a:lnTo>
                  <a:cubicBezTo>
                    <a:pt x="20977" y="683822"/>
                    <a:pt x="0" y="532172"/>
                    <a:pt x="0" y="368932"/>
                  </a:cubicBezTo>
                  <a:cubicBezTo>
                    <a:pt x="0" y="260105"/>
                    <a:pt x="9323" y="156430"/>
                    <a:pt x="26183" y="62132"/>
                  </a:cubicBezTo>
                  <a:lnTo>
                    <a:pt x="40438" y="0"/>
                  </a:lnTo>
                  <a:lnTo>
                    <a:pt x="106526" y="576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 479"/>
            <p:cNvSpPr/>
            <p:nvPr/>
          </p:nvSpPr>
          <p:spPr>
            <a:xfrm rot="21300975">
              <a:off x="5280330" y="-272448"/>
              <a:ext cx="133284" cy="541523"/>
            </a:xfrm>
            <a:custGeom>
              <a:avLst/>
              <a:gdLst>
                <a:gd name="connsiteX0" fmla="*/ 209967 w 221457"/>
                <a:gd name="connsiteY0" fmla="*/ 5805 h 839152"/>
                <a:gd name="connsiteX1" fmla="*/ 214970 w 221457"/>
                <a:gd name="connsiteY1" fmla="*/ 41679 h 839152"/>
                <a:gd name="connsiteX2" fmla="*/ 214400 w 221457"/>
                <a:gd name="connsiteY2" fmla="*/ 349595 h 839152"/>
                <a:gd name="connsiteX3" fmla="*/ 119430 w 221457"/>
                <a:gd name="connsiteY3" fmla="*/ 783673 h 839152"/>
                <a:gd name="connsiteX4" fmla="*/ 94485 w 221457"/>
                <a:gd name="connsiteY4" fmla="*/ 839152 h 839152"/>
                <a:gd name="connsiteX5" fmla="*/ 35289 w 221457"/>
                <a:gd name="connsiteY5" fmla="*/ 823540 h 839152"/>
                <a:gd name="connsiteX6" fmla="*/ 0 w 221457"/>
                <a:gd name="connsiteY6" fmla="*/ 809444 h 839152"/>
                <a:gd name="connsiteX7" fmla="*/ 19112 w 221457"/>
                <a:gd name="connsiteY7" fmla="*/ 777234 h 839152"/>
                <a:gd name="connsiteX8" fmla="*/ 143507 w 221457"/>
                <a:gd name="connsiteY8" fmla="*/ 290061 h 839152"/>
                <a:gd name="connsiteX9" fmla="*/ 145421 w 221457"/>
                <a:gd name="connsiteY9" fmla="*/ 16079 h 839152"/>
                <a:gd name="connsiteX10" fmla="*/ 143396 w 221457"/>
                <a:gd name="connsiteY10" fmla="*/ 0 h 839152"/>
                <a:gd name="connsiteX11" fmla="*/ 209967 w 221457"/>
                <a:gd name="connsiteY11" fmla="*/ 5805 h 839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57" h="839152">
                  <a:moveTo>
                    <a:pt x="209967" y="5805"/>
                  </a:moveTo>
                  <a:lnTo>
                    <a:pt x="214970" y="41679"/>
                  </a:lnTo>
                  <a:cubicBezTo>
                    <a:pt x="223573" y="137086"/>
                    <a:pt x="223854" y="241179"/>
                    <a:pt x="214400" y="349595"/>
                  </a:cubicBezTo>
                  <a:cubicBezTo>
                    <a:pt x="200219" y="512218"/>
                    <a:pt x="166147" y="661473"/>
                    <a:pt x="119430" y="783673"/>
                  </a:cubicBezTo>
                  <a:lnTo>
                    <a:pt x="94485" y="839152"/>
                  </a:lnTo>
                  <a:lnTo>
                    <a:pt x="35289" y="823540"/>
                  </a:lnTo>
                  <a:lnTo>
                    <a:pt x="0" y="809444"/>
                  </a:lnTo>
                  <a:lnTo>
                    <a:pt x="19112" y="777234"/>
                  </a:lnTo>
                  <a:cubicBezTo>
                    <a:pt x="80370" y="655121"/>
                    <a:pt x="126675" y="483083"/>
                    <a:pt x="143507" y="290061"/>
                  </a:cubicBezTo>
                  <a:cubicBezTo>
                    <a:pt x="151922" y="193550"/>
                    <a:pt x="152174" y="100931"/>
                    <a:pt x="145421" y="16079"/>
                  </a:cubicBezTo>
                  <a:lnTo>
                    <a:pt x="143396" y="0"/>
                  </a:lnTo>
                  <a:lnTo>
                    <a:pt x="209967" y="58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 480"/>
            <p:cNvSpPr/>
            <p:nvPr/>
          </p:nvSpPr>
          <p:spPr>
            <a:xfrm rot="463895">
              <a:off x="6149306" y="-270872"/>
              <a:ext cx="170052" cy="534774"/>
            </a:xfrm>
            <a:custGeom>
              <a:avLst/>
              <a:gdLst>
                <a:gd name="connsiteX0" fmla="*/ 85815 w 282551"/>
                <a:gd name="connsiteY0" fmla="*/ 0 h 828694"/>
                <a:gd name="connsiteX1" fmla="*/ 85586 w 282551"/>
                <a:gd name="connsiteY1" fmla="*/ 63746 h 828694"/>
                <a:gd name="connsiteX2" fmla="*/ 127574 w 282551"/>
                <a:gd name="connsiteY2" fmla="*/ 368785 h 828694"/>
                <a:gd name="connsiteX3" fmla="*/ 280078 w 282551"/>
                <a:gd name="connsiteY3" fmla="*/ 786140 h 828694"/>
                <a:gd name="connsiteX4" fmla="*/ 282551 w 282551"/>
                <a:gd name="connsiteY4" fmla="*/ 790108 h 828694"/>
                <a:gd name="connsiteX5" fmla="*/ 261892 w 282551"/>
                <a:gd name="connsiteY5" fmla="*/ 799940 h 828694"/>
                <a:gd name="connsiteX6" fmla="*/ 185960 w 282551"/>
                <a:gd name="connsiteY6" fmla="*/ 828694 h 828694"/>
                <a:gd name="connsiteX7" fmla="*/ 170669 w 282551"/>
                <a:gd name="connsiteY7" fmla="*/ 802250 h 828694"/>
                <a:gd name="connsiteX8" fmla="*/ 45795 w 282551"/>
                <a:gd name="connsiteY8" fmla="*/ 453911 h 828694"/>
                <a:gd name="connsiteX9" fmla="*/ 19 w 282551"/>
                <a:gd name="connsiteY9" fmla="*/ 86708 h 828694"/>
                <a:gd name="connsiteX10" fmla="*/ 4263 w 282551"/>
                <a:gd name="connsiteY10" fmla="*/ 11072 h 828694"/>
                <a:gd name="connsiteX11" fmla="*/ 85815 w 282551"/>
                <a:gd name="connsiteY11" fmla="*/ 0 h 82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2551" h="828694">
                  <a:moveTo>
                    <a:pt x="85815" y="0"/>
                  </a:moveTo>
                  <a:lnTo>
                    <a:pt x="85586" y="63746"/>
                  </a:lnTo>
                  <a:cubicBezTo>
                    <a:pt x="89895" y="159442"/>
                    <a:pt x="103621" y="262626"/>
                    <a:pt x="127574" y="368785"/>
                  </a:cubicBezTo>
                  <a:cubicBezTo>
                    <a:pt x="163504" y="528022"/>
                    <a:pt x="217346" y="671335"/>
                    <a:pt x="280078" y="786140"/>
                  </a:cubicBezTo>
                  <a:lnTo>
                    <a:pt x="282551" y="790108"/>
                  </a:lnTo>
                  <a:lnTo>
                    <a:pt x="261892" y="799940"/>
                  </a:lnTo>
                  <a:lnTo>
                    <a:pt x="185960" y="828694"/>
                  </a:lnTo>
                  <a:lnTo>
                    <a:pt x="170669" y="802250"/>
                  </a:lnTo>
                  <a:cubicBezTo>
                    <a:pt x="121343" y="706077"/>
                    <a:pt x="77402" y="586437"/>
                    <a:pt x="45795" y="453911"/>
                  </a:cubicBezTo>
                  <a:cubicBezTo>
                    <a:pt x="14189" y="321384"/>
                    <a:pt x="-593" y="194790"/>
                    <a:pt x="19" y="86708"/>
                  </a:cubicBezTo>
                  <a:lnTo>
                    <a:pt x="4263" y="11072"/>
                  </a:lnTo>
                  <a:lnTo>
                    <a:pt x="858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 481"/>
            <p:cNvSpPr/>
            <p:nvPr/>
          </p:nvSpPr>
          <p:spPr>
            <a:xfrm rot="463895">
              <a:off x="5392280" y="-274936"/>
              <a:ext cx="118206" cy="551025"/>
            </a:xfrm>
            <a:custGeom>
              <a:avLst/>
              <a:gdLst>
                <a:gd name="connsiteX0" fmla="*/ 88715 w 196406"/>
                <a:gd name="connsiteY0" fmla="*/ 0 h 853876"/>
                <a:gd name="connsiteX1" fmla="*/ 91444 w 196406"/>
                <a:gd name="connsiteY1" fmla="*/ 4093 h 853876"/>
                <a:gd name="connsiteX2" fmla="*/ 196406 w 196406"/>
                <a:gd name="connsiteY2" fmla="*/ 549584 h 853876"/>
                <a:gd name="connsiteX3" fmla="*/ 177698 w 196406"/>
                <a:gd name="connsiteY3" fmla="*/ 805645 h 853876"/>
                <a:gd name="connsiteX4" fmla="*/ 168223 w 196406"/>
                <a:gd name="connsiteY4" fmla="*/ 853876 h 853876"/>
                <a:gd name="connsiteX5" fmla="*/ 70776 w 196406"/>
                <a:gd name="connsiteY5" fmla="*/ 850373 h 853876"/>
                <a:gd name="connsiteX6" fmla="*/ 82898 w 196406"/>
                <a:gd name="connsiteY6" fmla="*/ 790763 h 853876"/>
                <a:gd name="connsiteX7" fmla="*/ 79995 w 196406"/>
                <a:gd name="connsiteY7" fmla="*/ 346427 h 853876"/>
                <a:gd name="connsiteX8" fmla="*/ 12776 w 196406"/>
                <a:gd name="connsiteY8" fmla="*/ 45938 h 853876"/>
                <a:gd name="connsiteX9" fmla="*/ 0 w 196406"/>
                <a:gd name="connsiteY9" fmla="*/ 12044 h 853876"/>
                <a:gd name="connsiteX10" fmla="*/ 88715 w 196406"/>
                <a:gd name="connsiteY10" fmla="*/ 0 h 85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6406" h="853876">
                  <a:moveTo>
                    <a:pt x="88715" y="0"/>
                  </a:moveTo>
                  <a:lnTo>
                    <a:pt x="91444" y="4093"/>
                  </a:lnTo>
                  <a:cubicBezTo>
                    <a:pt x="154771" y="122312"/>
                    <a:pt x="196406" y="322512"/>
                    <a:pt x="196406" y="549584"/>
                  </a:cubicBezTo>
                  <a:cubicBezTo>
                    <a:pt x="196406" y="640413"/>
                    <a:pt x="189744" y="726942"/>
                    <a:pt x="177698" y="805645"/>
                  </a:cubicBezTo>
                  <a:lnTo>
                    <a:pt x="168223" y="853876"/>
                  </a:lnTo>
                  <a:lnTo>
                    <a:pt x="70776" y="850373"/>
                  </a:lnTo>
                  <a:lnTo>
                    <a:pt x="82898" y="790763"/>
                  </a:lnTo>
                  <a:cubicBezTo>
                    <a:pt x="101572" y="661278"/>
                    <a:pt x="101956" y="508183"/>
                    <a:pt x="79995" y="346427"/>
                  </a:cubicBezTo>
                  <a:cubicBezTo>
                    <a:pt x="65354" y="238590"/>
                    <a:pt x="42168" y="137111"/>
                    <a:pt x="12776" y="45938"/>
                  </a:cubicBezTo>
                  <a:lnTo>
                    <a:pt x="0" y="12044"/>
                  </a:lnTo>
                  <a:lnTo>
                    <a:pt x="887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フリーフォーム 482"/>
            <p:cNvSpPr/>
            <p:nvPr/>
          </p:nvSpPr>
          <p:spPr>
            <a:xfrm rot="463895">
              <a:off x="6035836" y="-273047"/>
              <a:ext cx="181164" cy="549786"/>
            </a:xfrm>
            <a:custGeom>
              <a:avLst/>
              <a:gdLst>
                <a:gd name="connsiteX0" fmla="*/ 119318 w 301015"/>
                <a:gd name="connsiteY0" fmla="*/ 0 h 851956"/>
                <a:gd name="connsiteX1" fmla="*/ 115074 w 301015"/>
                <a:gd name="connsiteY1" fmla="*/ 75636 h 851956"/>
                <a:gd name="connsiteX2" fmla="*/ 160850 w 301015"/>
                <a:gd name="connsiteY2" fmla="*/ 442839 h 851956"/>
                <a:gd name="connsiteX3" fmla="*/ 285724 w 301015"/>
                <a:gd name="connsiteY3" fmla="*/ 791178 h 851956"/>
                <a:gd name="connsiteX4" fmla="*/ 301015 w 301015"/>
                <a:gd name="connsiteY4" fmla="*/ 817622 h 851956"/>
                <a:gd name="connsiteX5" fmla="*/ 259442 w 301015"/>
                <a:gd name="connsiteY5" fmla="*/ 833364 h 851956"/>
                <a:gd name="connsiteX6" fmla="*/ 194437 w 301015"/>
                <a:gd name="connsiteY6" fmla="*/ 851956 h 851956"/>
                <a:gd name="connsiteX7" fmla="*/ 170649 w 301015"/>
                <a:gd name="connsiteY7" fmla="*/ 807310 h 851956"/>
                <a:gd name="connsiteX8" fmla="*/ 50735 w 301015"/>
                <a:gd name="connsiteY8" fmla="*/ 457789 h 851956"/>
                <a:gd name="connsiteX9" fmla="*/ 0 w 301015"/>
                <a:gd name="connsiteY9" fmla="*/ 91769 h 851956"/>
                <a:gd name="connsiteX10" fmla="*/ 1616 w 301015"/>
                <a:gd name="connsiteY10" fmla="*/ 15981 h 851956"/>
                <a:gd name="connsiteX11" fmla="*/ 119318 w 301015"/>
                <a:gd name="connsiteY11" fmla="*/ 0 h 85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015" h="851956">
                  <a:moveTo>
                    <a:pt x="119318" y="0"/>
                  </a:moveTo>
                  <a:lnTo>
                    <a:pt x="115074" y="75636"/>
                  </a:lnTo>
                  <a:cubicBezTo>
                    <a:pt x="114462" y="183718"/>
                    <a:pt x="129244" y="310312"/>
                    <a:pt x="160850" y="442839"/>
                  </a:cubicBezTo>
                  <a:cubicBezTo>
                    <a:pt x="192457" y="575365"/>
                    <a:pt x="236398" y="695006"/>
                    <a:pt x="285724" y="791178"/>
                  </a:cubicBezTo>
                  <a:lnTo>
                    <a:pt x="301015" y="817622"/>
                  </a:lnTo>
                  <a:lnTo>
                    <a:pt x="259442" y="833364"/>
                  </a:lnTo>
                  <a:lnTo>
                    <a:pt x="194437" y="851956"/>
                  </a:lnTo>
                  <a:lnTo>
                    <a:pt x="170649" y="807310"/>
                  </a:lnTo>
                  <a:cubicBezTo>
                    <a:pt x="124455" y="710391"/>
                    <a:pt x="82341" y="590316"/>
                    <a:pt x="50735" y="457789"/>
                  </a:cubicBezTo>
                  <a:cubicBezTo>
                    <a:pt x="19129" y="325262"/>
                    <a:pt x="2518" y="199104"/>
                    <a:pt x="0" y="91769"/>
                  </a:cubicBezTo>
                  <a:lnTo>
                    <a:pt x="1616" y="15981"/>
                  </a:lnTo>
                  <a:lnTo>
                    <a:pt x="1193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フリーフォーム 483"/>
            <p:cNvSpPr/>
            <p:nvPr/>
          </p:nvSpPr>
          <p:spPr>
            <a:xfrm rot="463895">
              <a:off x="5484511" y="-273233"/>
              <a:ext cx="129896" cy="559551"/>
            </a:xfrm>
            <a:custGeom>
              <a:avLst/>
              <a:gdLst>
                <a:gd name="connsiteX0" fmla="*/ 78363 w 215832"/>
                <a:gd name="connsiteY0" fmla="*/ 0 h 867089"/>
                <a:gd name="connsiteX1" fmla="*/ 109940 w 215832"/>
                <a:gd name="connsiteY1" fmla="*/ 69748 h 867089"/>
                <a:gd name="connsiteX2" fmla="*/ 199710 w 215832"/>
                <a:gd name="connsiteY2" fmla="*/ 428739 h 867089"/>
                <a:gd name="connsiteX3" fmla="*/ 208903 w 215832"/>
                <a:gd name="connsiteY3" fmla="*/ 798670 h 867089"/>
                <a:gd name="connsiteX4" fmla="*/ 198787 w 215832"/>
                <a:gd name="connsiteY4" fmla="*/ 863316 h 867089"/>
                <a:gd name="connsiteX5" fmla="*/ 151100 w 215832"/>
                <a:gd name="connsiteY5" fmla="*/ 867089 h 867089"/>
                <a:gd name="connsiteX6" fmla="*/ 79508 w 215832"/>
                <a:gd name="connsiteY6" fmla="*/ 864515 h 867089"/>
                <a:gd name="connsiteX7" fmla="*/ 88983 w 215832"/>
                <a:gd name="connsiteY7" fmla="*/ 816285 h 867089"/>
                <a:gd name="connsiteX8" fmla="*/ 107691 w 215832"/>
                <a:gd name="connsiteY8" fmla="*/ 560223 h 867089"/>
                <a:gd name="connsiteX9" fmla="*/ 2729 w 215832"/>
                <a:gd name="connsiteY9" fmla="*/ 14732 h 867089"/>
                <a:gd name="connsiteX10" fmla="*/ 0 w 215832"/>
                <a:gd name="connsiteY10" fmla="*/ 10639 h 867089"/>
                <a:gd name="connsiteX11" fmla="*/ 78363 w 215832"/>
                <a:gd name="connsiteY11" fmla="*/ 0 h 8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832" h="867089">
                  <a:moveTo>
                    <a:pt x="78363" y="0"/>
                  </a:moveTo>
                  <a:lnTo>
                    <a:pt x="109940" y="69748"/>
                  </a:lnTo>
                  <a:cubicBezTo>
                    <a:pt x="149500" y="170332"/>
                    <a:pt x="181381" y="293735"/>
                    <a:pt x="199710" y="428739"/>
                  </a:cubicBezTo>
                  <a:cubicBezTo>
                    <a:pt x="218039" y="563744"/>
                    <a:pt x="220214" y="691179"/>
                    <a:pt x="208903" y="798670"/>
                  </a:cubicBezTo>
                  <a:lnTo>
                    <a:pt x="198787" y="863316"/>
                  </a:lnTo>
                  <a:lnTo>
                    <a:pt x="151100" y="867089"/>
                  </a:lnTo>
                  <a:lnTo>
                    <a:pt x="79508" y="864515"/>
                  </a:lnTo>
                  <a:lnTo>
                    <a:pt x="88983" y="816285"/>
                  </a:lnTo>
                  <a:cubicBezTo>
                    <a:pt x="101029" y="737582"/>
                    <a:pt x="107691" y="651052"/>
                    <a:pt x="107691" y="560223"/>
                  </a:cubicBezTo>
                  <a:cubicBezTo>
                    <a:pt x="107691" y="333151"/>
                    <a:pt x="66056" y="132951"/>
                    <a:pt x="2729" y="14732"/>
                  </a:cubicBezTo>
                  <a:lnTo>
                    <a:pt x="0" y="10639"/>
                  </a:lnTo>
                  <a:lnTo>
                    <a:pt x="783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 484"/>
            <p:cNvSpPr/>
            <p:nvPr/>
          </p:nvSpPr>
          <p:spPr>
            <a:xfrm>
              <a:off x="5946396" y="-273255"/>
              <a:ext cx="124922" cy="564626"/>
            </a:xfrm>
            <a:custGeom>
              <a:avLst/>
              <a:gdLst>
                <a:gd name="connsiteX0" fmla="*/ 128963 w 207566"/>
                <a:gd name="connsiteY0" fmla="*/ 0 h 874952"/>
                <a:gd name="connsiteX1" fmla="*/ 117166 w 207566"/>
                <a:gd name="connsiteY1" fmla="*/ 74882 h 874952"/>
                <a:gd name="connsiteX2" fmla="*/ 118198 w 207566"/>
                <a:gd name="connsiteY2" fmla="*/ 444400 h 874952"/>
                <a:gd name="connsiteX3" fmla="*/ 190000 w 207566"/>
                <a:gd name="connsiteY3" fmla="*/ 806876 h 874952"/>
                <a:gd name="connsiteX4" fmla="*/ 207566 w 207566"/>
                <a:gd name="connsiteY4" fmla="*/ 854316 h 874952"/>
                <a:gd name="connsiteX5" fmla="*/ 79214 w 207566"/>
                <a:gd name="connsiteY5" fmla="*/ 872877 h 874952"/>
                <a:gd name="connsiteX6" fmla="*/ 35350 w 207566"/>
                <a:gd name="connsiteY6" fmla="*/ 874952 h 874952"/>
                <a:gd name="connsiteX7" fmla="*/ 21635 w 207566"/>
                <a:gd name="connsiteY7" fmla="*/ 788631 h 874952"/>
                <a:gd name="connsiteX8" fmla="*/ 0 w 207566"/>
                <a:gd name="connsiteY8" fmla="*/ 420826 h 874952"/>
                <a:gd name="connsiteX9" fmla="*/ 21635 w 207566"/>
                <a:gd name="connsiteY9" fmla="*/ 53021 h 874952"/>
                <a:gd name="connsiteX10" fmla="*/ 30059 w 207566"/>
                <a:gd name="connsiteY10" fmla="*/ 0 h 874952"/>
                <a:gd name="connsiteX11" fmla="*/ 128963 w 207566"/>
                <a:gd name="connsiteY11" fmla="*/ 0 h 87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566" h="874952">
                  <a:moveTo>
                    <a:pt x="128963" y="0"/>
                  </a:moveTo>
                  <a:lnTo>
                    <a:pt x="117166" y="74882"/>
                  </a:lnTo>
                  <a:cubicBezTo>
                    <a:pt x="105221" y="181580"/>
                    <a:pt x="104709" y="308826"/>
                    <a:pt x="118198" y="444400"/>
                  </a:cubicBezTo>
                  <a:cubicBezTo>
                    <a:pt x="131688" y="579974"/>
                    <a:pt x="157265" y="704623"/>
                    <a:pt x="190000" y="806876"/>
                  </a:cubicBezTo>
                  <a:lnTo>
                    <a:pt x="207566" y="854316"/>
                  </a:lnTo>
                  <a:lnTo>
                    <a:pt x="79214" y="872877"/>
                  </a:lnTo>
                  <a:lnTo>
                    <a:pt x="35350" y="874952"/>
                  </a:lnTo>
                  <a:lnTo>
                    <a:pt x="21635" y="788631"/>
                  </a:lnTo>
                  <a:cubicBezTo>
                    <a:pt x="7976" y="683639"/>
                    <a:pt x="0" y="557069"/>
                    <a:pt x="0" y="420826"/>
                  </a:cubicBezTo>
                  <a:cubicBezTo>
                    <a:pt x="0" y="284583"/>
                    <a:pt x="7976" y="158014"/>
                    <a:pt x="21635" y="53021"/>
                  </a:cubicBezTo>
                  <a:lnTo>
                    <a:pt x="30059" y="0"/>
                  </a:lnTo>
                  <a:lnTo>
                    <a:pt x="1289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 485"/>
            <p:cNvSpPr/>
            <p:nvPr/>
          </p:nvSpPr>
          <p:spPr>
            <a:xfrm>
              <a:off x="5612449" y="-273255"/>
              <a:ext cx="102622" cy="566347"/>
            </a:xfrm>
            <a:custGeom>
              <a:avLst/>
              <a:gdLst>
                <a:gd name="connsiteX0" fmla="*/ 107950 w 170513"/>
                <a:gd name="connsiteY0" fmla="*/ 0 h 877619"/>
                <a:gd name="connsiteX1" fmla="*/ 129855 w 170513"/>
                <a:gd name="connsiteY1" fmla="*/ 73361 h 877619"/>
                <a:gd name="connsiteX2" fmla="*/ 170513 w 170513"/>
                <a:gd name="connsiteY2" fmla="*/ 441166 h 877619"/>
                <a:gd name="connsiteX3" fmla="*/ 129855 w 170513"/>
                <a:gd name="connsiteY3" fmla="*/ 808971 h 877619"/>
                <a:gd name="connsiteX4" fmla="*/ 109357 w 170513"/>
                <a:gd name="connsiteY4" fmla="*/ 877619 h 877619"/>
                <a:gd name="connsiteX5" fmla="*/ 3185 w 170513"/>
                <a:gd name="connsiteY5" fmla="*/ 871669 h 877619"/>
                <a:gd name="connsiteX6" fmla="*/ 21906 w 170513"/>
                <a:gd name="connsiteY6" fmla="*/ 808971 h 877619"/>
                <a:gd name="connsiteX7" fmla="*/ 62564 w 170513"/>
                <a:gd name="connsiteY7" fmla="*/ 441166 h 877619"/>
                <a:gd name="connsiteX8" fmla="*/ 21907 w 170513"/>
                <a:gd name="connsiteY8" fmla="*/ 73362 h 877619"/>
                <a:gd name="connsiteX9" fmla="*/ 0 w 170513"/>
                <a:gd name="connsiteY9" fmla="*/ 0 h 877619"/>
                <a:gd name="connsiteX10" fmla="*/ 107950 w 170513"/>
                <a:gd name="connsiteY10" fmla="*/ 0 h 87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513" h="877619">
                  <a:moveTo>
                    <a:pt x="107950" y="0"/>
                  </a:moveTo>
                  <a:lnTo>
                    <a:pt x="129855" y="73361"/>
                  </a:lnTo>
                  <a:cubicBezTo>
                    <a:pt x="155524" y="178354"/>
                    <a:pt x="170513" y="304923"/>
                    <a:pt x="170513" y="441166"/>
                  </a:cubicBezTo>
                  <a:cubicBezTo>
                    <a:pt x="170513" y="577409"/>
                    <a:pt x="155524" y="703979"/>
                    <a:pt x="129855" y="808971"/>
                  </a:cubicBezTo>
                  <a:lnTo>
                    <a:pt x="109357" y="877619"/>
                  </a:lnTo>
                  <a:lnTo>
                    <a:pt x="3185" y="871669"/>
                  </a:lnTo>
                  <a:lnTo>
                    <a:pt x="21906" y="808971"/>
                  </a:lnTo>
                  <a:cubicBezTo>
                    <a:pt x="47575" y="703979"/>
                    <a:pt x="62564" y="577410"/>
                    <a:pt x="62564" y="441166"/>
                  </a:cubicBezTo>
                  <a:cubicBezTo>
                    <a:pt x="62565" y="304924"/>
                    <a:pt x="47575" y="178354"/>
                    <a:pt x="21907" y="73362"/>
                  </a:cubicBezTo>
                  <a:lnTo>
                    <a:pt x="0" y="0"/>
                  </a:lnTo>
                  <a:lnTo>
                    <a:pt x="10795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フリーフォーム 486"/>
            <p:cNvSpPr/>
            <p:nvPr/>
          </p:nvSpPr>
          <p:spPr>
            <a:xfrm>
              <a:off x="5712783" y="-273254"/>
              <a:ext cx="79602" cy="569594"/>
            </a:xfrm>
            <a:custGeom>
              <a:avLst/>
              <a:gdLst>
                <a:gd name="connsiteX0" fmla="*/ 102202 w 132261"/>
                <a:gd name="connsiteY0" fmla="*/ 0 h 882651"/>
                <a:gd name="connsiteX1" fmla="*/ 110626 w 132261"/>
                <a:gd name="connsiteY1" fmla="*/ 53020 h 882651"/>
                <a:gd name="connsiteX2" fmla="*/ 132261 w 132261"/>
                <a:gd name="connsiteY2" fmla="*/ 420825 h 882651"/>
                <a:gd name="connsiteX3" fmla="*/ 110626 w 132261"/>
                <a:gd name="connsiteY3" fmla="*/ 788630 h 882651"/>
                <a:gd name="connsiteX4" fmla="*/ 95721 w 132261"/>
                <a:gd name="connsiteY4" fmla="*/ 882438 h 882651"/>
                <a:gd name="connsiteX5" fmla="*/ 91206 w 132261"/>
                <a:gd name="connsiteY5" fmla="*/ 882651 h 882651"/>
                <a:gd name="connsiteX6" fmla="*/ 1407 w 132261"/>
                <a:gd name="connsiteY6" fmla="*/ 877619 h 882651"/>
                <a:gd name="connsiteX7" fmla="*/ 21905 w 132261"/>
                <a:gd name="connsiteY7" fmla="*/ 808971 h 882651"/>
                <a:gd name="connsiteX8" fmla="*/ 62563 w 132261"/>
                <a:gd name="connsiteY8" fmla="*/ 441166 h 882651"/>
                <a:gd name="connsiteX9" fmla="*/ 21905 w 132261"/>
                <a:gd name="connsiteY9" fmla="*/ 73361 h 882651"/>
                <a:gd name="connsiteX10" fmla="*/ 0 w 132261"/>
                <a:gd name="connsiteY10" fmla="*/ 0 h 882651"/>
                <a:gd name="connsiteX11" fmla="*/ 102202 w 132261"/>
                <a:gd name="connsiteY11" fmla="*/ 0 h 88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261" h="882651">
                  <a:moveTo>
                    <a:pt x="102202" y="0"/>
                  </a:moveTo>
                  <a:lnTo>
                    <a:pt x="110626" y="53020"/>
                  </a:lnTo>
                  <a:cubicBezTo>
                    <a:pt x="124285" y="158013"/>
                    <a:pt x="132261" y="284582"/>
                    <a:pt x="132261" y="420825"/>
                  </a:cubicBezTo>
                  <a:cubicBezTo>
                    <a:pt x="132261" y="557068"/>
                    <a:pt x="124285" y="683638"/>
                    <a:pt x="110626" y="788630"/>
                  </a:cubicBezTo>
                  <a:lnTo>
                    <a:pt x="95721" y="882438"/>
                  </a:lnTo>
                  <a:lnTo>
                    <a:pt x="91206" y="882651"/>
                  </a:lnTo>
                  <a:lnTo>
                    <a:pt x="1407" y="877619"/>
                  </a:lnTo>
                  <a:lnTo>
                    <a:pt x="21905" y="808971"/>
                  </a:lnTo>
                  <a:cubicBezTo>
                    <a:pt x="47574" y="703979"/>
                    <a:pt x="62563" y="577409"/>
                    <a:pt x="62563" y="441166"/>
                  </a:cubicBezTo>
                  <a:cubicBezTo>
                    <a:pt x="62563" y="304923"/>
                    <a:pt x="47574" y="178354"/>
                    <a:pt x="21905" y="73361"/>
                  </a:cubicBezTo>
                  <a:lnTo>
                    <a:pt x="0" y="0"/>
                  </a:lnTo>
                  <a:lnTo>
                    <a:pt x="10220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フリーフォーム 487"/>
            <p:cNvSpPr/>
            <p:nvPr/>
          </p:nvSpPr>
          <p:spPr>
            <a:xfrm>
              <a:off x="5813678" y="-273255"/>
              <a:ext cx="95244" cy="569457"/>
            </a:xfrm>
            <a:custGeom>
              <a:avLst/>
              <a:gdLst>
                <a:gd name="connsiteX0" fmla="*/ 152960 w 158251"/>
                <a:gd name="connsiteY0" fmla="*/ 0 h 882439"/>
                <a:gd name="connsiteX1" fmla="*/ 144536 w 158251"/>
                <a:gd name="connsiteY1" fmla="*/ 53021 h 882439"/>
                <a:gd name="connsiteX2" fmla="*/ 122901 w 158251"/>
                <a:gd name="connsiteY2" fmla="*/ 420826 h 882439"/>
                <a:gd name="connsiteX3" fmla="*/ 144536 w 158251"/>
                <a:gd name="connsiteY3" fmla="*/ 788631 h 882439"/>
                <a:gd name="connsiteX4" fmla="*/ 158251 w 158251"/>
                <a:gd name="connsiteY4" fmla="*/ 874952 h 882439"/>
                <a:gd name="connsiteX5" fmla="*/ 0 w 158251"/>
                <a:gd name="connsiteY5" fmla="*/ 882439 h 882439"/>
                <a:gd name="connsiteX6" fmla="*/ 14905 w 158251"/>
                <a:gd name="connsiteY6" fmla="*/ 788631 h 882439"/>
                <a:gd name="connsiteX7" fmla="*/ 36540 w 158251"/>
                <a:gd name="connsiteY7" fmla="*/ 420826 h 882439"/>
                <a:gd name="connsiteX8" fmla="*/ 14905 w 158251"/>
                <a:gd name="connsiteY8" fmla="*/ 53021 h 882439"/>
                <a:gd name="connsiteX9" fmla="*/ 6481 w 158251"/>
                <a:gd name="connsiteY9" fmla="*/ 1 h 882439"/>
                <a:gd name="connsiteX10" fmla="*/ 152960 w 158251"/>
                <a:gd name="connsiteY10" fmla="*/ 0 h 88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251" h="882439">
                  <a:moveTo>
                    <a:pt x="152960" y="0"/>
                  </a:moveTo>
                  <a:lnTo>
                    <a:pt x="144536" y="53021"/>
                  </a:lnTo>
                  <a:cubicBezTo>
                    <a:pt x="130877" y="158014"/>
                    <a:pt x="122901" y="284583"/>
                    <a:pt x="122901" y="420826"/>
                  </a:cubicBezTo>
                  <a:cubicBezTo>
                    <a:pt x="122901" y="557069"/>
                    <a:pt x="130877" y="683639"/>
                    <a:pt x="144536" y="788631"/>
                  </a:cubicBezTo>
                  <a:lnTo>
                    <a:pt x="158251" y="874952"/>
                  </a:lnTo>
                  <a:lnTo>
                    <a:pt x="0" y="882439"/>
                  </a:lnTo>
                  <a:lnTo>
                    <a:pt x="14905" y="788631"/>
                  </a:lnTo>
                  <a:cubicBezTo>
                    <a:pt x="28564" y="683639"/>
                    <a:pt x="36540" y="557069"/>
                    <a:pt x="36540" y="420826"/>
                  </a:cubicBezTo>
                  <a:cubicBezTo>
                    <a:pt x="36540" y="284583"/>
                    <a:pt x="28564" y="158014"/>
                    <a:pt x="14905" y="53021"/>
                  </a:cubicBezTo>
                  <a:lnTo>
                    <a:pt x="6481" y="1"/>
                  </a:lnTo>
                  <a:lnTo>
                    <a:pt x="15296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台形 488"/>
            <p:cNvSpPr/>
            <p:nvPr/>
          </p:nvSpPr>
          <p:spPr>
            <a:xfrm rot="10800000">
              <a:off x="5146812" y="-1320797"/>
              <a:ext cx="1355377" cy="653548"/>
            </a:xfrm>
            <a:prstGeom prst="trapezoid">
              <a:avLst>
                <a:gd name="adj" fmla="val 13993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 489"/>
            <p:cNvSpPr/>
            <p:nvPr/>
          </p:nvSpPr>
          <p:spPr>
            <a:xfrm flipV="1">
              <a:off x="4708149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円/楕円 583"/>
            <p:cNvSpPr/>
            <p:nvPr/>
          </p:nvSpPr>
          <p:spPr>
            <a:xfrm>
              <a:off x="6275604" y="-458320"/>
              <a:ext cx="124082" cy="57663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2" name="グループ化 491"/>
            <p:cNvGrpSpPr/>
            <p:nvPr/>
          </p:nvGrpSpPr>
          <p:grpSpPr>
            <a:xfrm>
              <a:off x="5240074" y="-1227778"/>
              <a:ext cx="1155552" cy="555466"/>
              <a:chOff x="2747716" y="-1609612"/>
              <a:chExt cx="1246599" cy="599232"/>
            </a:xfrm>
            <a:solidFill>
              <a:schemeClr val="bg1">
                <a:lumMod val="50000"/>
              </a:schemeClr>
            </a:solidFill>
          </p:grpSpPr>
          <p:sp>
            <p:nvSpPr>
              <p:cNvPr id="493" name="台形 492"/>
              <p:cNvSpPr/>
              <p:nvPr/>
            </p:nvSpPr>
            <p:spPr>
              <a:xfrm rot="10800000">
                <a:off x="2747716" y="-1609612"/>
                <a:ext cx="1246599" cy="99690"/>
              </a:xfrm>
              <a:prstGeom prst="trapezoid">
                <a:avLst>
                  <a:gd name="adj" fmla="val 178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台形 493"/>
              <p:cNvSpPr/>
              <p:nvPr/>
            </p:nvSpPr>
            <p:spPr>
              <a:xfrm rot="10800000">
                <a:off x="2757240" y="-1447170"/>
                <a:ext cx="1227550" cy="107888"/>
              </a:xfrm>
              <a:prstGeom prst="trapezoid">
                <a:avLst>
                  <a:gd name="adj" fmla="val 178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台形 494"/>
              <p:cNvSpPr/>
              <p:nvPr/>
            </p:nvSpPr>
            <p:spPr>
              <a:xfrm rot="10800000">
                <a:off x="2783810" y="-1276529"/>
                <a:ext cx="1174411" cy="97504"/>
              </a:xfrm>
              <a:prstGeom prst="trapezoid">
                <a:avLst>
                  <a:gd name="adj" fmla="val 178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台形 495"/>
              <p:cNvSpPr/>
              <p:nvPr/>
            </p:nvSpPr>
            <p:spPr>
              <a:xfrm rot="10800000">
                <a:off x="2808556" y="-1116273"/>
                <a:ext cx="1124918" cy="105893"/>
              </a:xfrm>
              <a:prstGeom prst="trapezoid">
                <a:avLst>
                  <a:gd name="adj" fmla="val 178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7" name="グループ化 496"/>
          <p:cNvGrpSpPr/>
          <p:nvPr/>
        </p:nvGrpSpPr>
        <p:grpSpPr>
          <a:xfrm>
            <a:off x="6039952" y="3008081"/>
            <a:ext cx="1577719" cy="1348175"/>
            <a:chOff x="7098423" y="-992036"/>
            <a:chExt cx="2245895" cy="1919137"/>
          </a:xfrm>
        </p:grpSpPr>
        <p:sp>
          <p:nvSpPr>
            <p:cNvPr id="498" name="フリーフォーム 497"/>
            <p:cNvSpPr/>
            <p:nvPr/>
          </p:nvSpPr>
          <p:spPr>
            <a:xfrm>
              <a:off x="7098423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台形 498"/>
            <p:cNvSpPr/>
            <p:nvPr/>
          </p:nvSpPr>
          <p:spPr>
            <a:xfrm>
              <a:off x="7098423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台形 499"/>
            <p:cNvSpPr/>
            <p:nvPr/>
          </p:nvSpPr>
          <p:spPr>
            <a:xfrm>
              <a:off x="7334377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台形 11"/>
            <p:cNvSpPr/>
            <p:nvPr/>
          </p:nvSpPr>
          <p:spPr>
            <a:xfrm>
              <a:off x="8833527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フリーフォーム 501"/>
            <p:cNvSpPr/>
            <p:nvPr/>
          </p:nvSpPr>
          <p:spPr>
            <a:xfrm>
              <a:off x="8852577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3" name="台形 502"/>
            <p:cNvSpPr/>
            <p:nvPr/>
          </p:nvSpPr>
          <p:spPr>
            <a:xfrm>
              <a:off x="7420102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4" name="フリーフォーム 503"/>
            <p:cNvSpPr/>
            <p:nvPr/>
          </p:nvSpPr>
          <p:spPr>
            <a:xfrm rot="21178735">
              <a:off x="7554710" y="-98348"/>
              <a:ext cx="177073" cy="844606"/>
            </a:xfrm>
            <a:custGeom>
              <a:avLst/>
              <a:gdLst>
                <a:gd name="connsiteX0" fmla="*/ 228346 w 297470"/>
                <a:gd name="connsiteY0" fmla="*/ 0 h 811994"/>
                <a:gd name="connsiteX1" fmla="*/ 294599 w 297470"/>
                <a:gd name="connsiteY1" fmla="*/ 8160 h 811994"/>
                <a:gd name="connsiteX2" fmla="*/ 296051 w 297470"/>
                <a:gd name="connsiteY2" fmla="*/ 24301 h 811994"/>
                <a:gd name="connsiteX3" fmla="*/ 284398 w 297470"/>
                <a:gd name="connsiteY3" fmla="*/ 298042 h 811994"/>
                <a:gd name="connsiteX4" fmla="*/ 142762 w 297470"/>
                <a:gd name="connsiteY4" fmla="*/ 780485 h 811994"/>
                <a:gd name="connsiteX5" fmla="*/ 122517 w 297470"/>
                <a:gd name="connsiteY5" fmla="*/ 811994 h 811994"/>
                <a:gd name="connsiteX6" fmla="*/ 0 w 297470"/>
                <a:gd name="connsiteY6" fmla="*/ 757928 h 811994"/>
                <a:gd name="connsiteX7" fmla="*/ 54694 w 297470"/>
                <a:gd name="connsiteY7" fmla="*/ 671744 h 811994"/>
                <a:gd name="connsiteX8" fmla="*/ 165078 w 297470"/>
                <a:gd name="connsiteY8" fmla="*/ 414408 h 811994"/>
                <a:gd name="connsiteX9" fmla="*/ 229456 w 297470"/>
                <a:gd name="connsiteY9" fmla="*/ 14885 h 811994"/>
                <a:gd name="connsiteX10" fmla="*/ 228346 w 297470"/>
                <a:gd name="connsiteY10" fmla="*/ 0 h 81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7470" h="811994">
                  <a:moveTo>
                    <a:pt x="228346" y="0"/>
                  </a:moveTo>
                  <a:lnTo>
                    <a:pt x="294599" y="8160"/>
                  </a:lnTo>
                  <a:lnTo>
                    <a:pt x="296051" y="24301"/>
                  </a:lnTo>
                  <a:cubicBezTo>
                    <a:pt x="299783" y="109339"/>
                    <a:pt x="296239" y="201891"/>
                    <a:pt x="284398" y="298042"/>
                  </a:cubicBezTo>
                  <a:cubicBezTo>
                    <a:pt x="260714" y="490343"/>
                    <a:pt x="208323" y="660627"/>
                    <a:pt x="142762" y="780485"/>
                  </a:cubicBezTo>
                  <a:lnTo>
                    <a:pt x="122517" y="811994"/>
                  </a:lnTo>
                  <a:lnTo>
                    <a:pt x="0" y="757928"/>
                  </a:lnTo>
                  <a:lnTo>
                    <a:pt x="54694" y="671744"/>
                  </a:lnTo>
                  <a:cubicBezTo>
                    <a:pt x="97402" y="595436"/>
                    <a:pt x="135178" y="508626"/>
                    <a:pt x="165078" y="414408"/>
                  </a:cubicBezTo>
                  <a:cubicBezTo>
                    <a:pt x="209929" y="273081"/>
                    <a:pt x="230692" y="135155"/>
                    <a:pt x="229456" y="14885"/>
                  </a:cubicBezTo>
                  <a:lnTo>
                    <a:pt x="22834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フリーフォーム 504"/>
            <p:cNvSpPr/>
            <p:nvPr/>
          </p:nvSpPr>
          <p:spPr>
            <a:xfrm rot="21178735">
              <a:off x="8732459" y="-114297"/>
              <a:ext cx="94041" cy="815792"/>
            </a:xfrm>
            <a:custGeom>
              <a:avLst/>
              <a:gdLst>
                <a:gd name="connsiteX0" fmla="*/ 32317 w 157979"/>
                <a:gd name="connsiteY0" fmla="*/ 0 h 784293"/>
                <a:gd name="connsiteX1" fmla="*/ 102435 w 157979"/>
                <a:gd name="connsiteY1" fmla="*/ 8636 h 784293"/>
                <a:gd name="connsiteX2" fmla="*/ 91998 w 157979"/>
                <a:gd name="connsiteY2" fmla="*/ 50835 h 784293"/>
                <a:gd name="connsiteX3" fmla="*/ 88647 w 157979"/>
                <a:gd name="connsiteY3" fmla="*/ 455497 h 784293"/>
                <a:gd name="connsiteX4" fmla="*/ 154437 w 157979"/>
                <a:gd name="connsiteY4" fmla="*/ 727671 h 784293"/>
                <a:gd name="connsiteX5" fmla="*/ 157979 w 157979"/>
                <a:gd name="connsiteY5" fmla="*/ 736110 h 784293"/>
                <a:gd name="connsiteX6" fmla="*/ 141701 w 157979"/>
                <a:gd name="connsiteY6" fmla="*/ 764185 h 784293"/>
                <a:gd name="connsiteX7" fmla="*/ 89698 w 157979"/>
                <a:gd name="connsiteY7" fmla="*/ 780701 h 784293"/>
                <a:gd name="connsiteX8" fmla="*/ 70686 w 157979"/>
                <a:gd name="connsiteY8" fmla="*/ 784293 h 784293"/>
                <a:gd name="connsiteX9" fmla="*/ 47581 w 157979"/>
                <a:gd name="connsiteY9" fmla="*/ 713768 h 784293"/>
                <a:gd name="connsiteX10" fmla="*/ 0 w 157979"/>
                <a:gd name="connsiteY10" fmla="*/ 321472 h 784293"/>
                <a:gd name="connsiteX11" fmla="*/ 21895 w 157979"/>
                <a:gd name="connsiteY11" fmla="*/ 48359 h 784293"/>
                <a:gd name="connsiteX12" fmla="*/ 32317 w 157979"/>
                <a:gd name="connsiteY12" fmla="*/ 0 h 78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7979" h="784293">
                  <a:moveTo>
                    <a:pt x="32317" y="0"/>
                  </a:moveTo>
                  <a:lnTo>
                    <a:pt x="102435" y="8636"/>
                  </a:lnTo>
                  <a:lnTo>
                    <a:pt x="91998" y="50835"/>
                  </a:lnTo>
                  <a:cubicBezTo>
                    <a:pt x="70664" y="169204"/>
                    <a:pt x="68065" y="308660"/>
                    <a:pt x="88647" y="455497"/>
                  </a:cubicBezTo>
                  <a:cubicBezTo>
                    <a:pt x="102368" y="553390"/>
                    <a:pt x="125092" y="645295"/>
                    <a:pt x="154437" y="727671"/>
                  </a:cubicBezTo>
                  <a:lnTo>
                    <a:pt x="157979" y="736110"/>
                  </a:lnTo>
                  <a:lnTo>
                    <a:pt x="141701" y="764185"/>
                  </a:lnTo>
                  <a:lnTo>
                    <a:pt x="89698" y="780701"/>
                  </a:lnTo>
                  <a:lnTo>
                    <a:pt x="70686" y="784293"/>
                  </a:lnTo>
                  <a:lnTo>
                    <a:pt x="47581" y="713768"/>
                  </a:lnTo>
                  <a:cubicBezTo>
                    <a:pt x="17541" y="601785"/>
                    <a:pt x="0" y="466787"/>
                    <a:pt x="0" y="321472"/>
                  </a:cubicBezTo>
                  <a:cubicBezTo>
                    <a:pt x="0" y="224594"/>
                    <a:pt x="7796" y="132303"/>
                    <a:pt x="21895" y="48359"/>
                  </a:cubicBezTo>
                  <a:lnTo>
                    <a:pt x="32317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フリーフォーム 505"/>
            <p:cNvSpPr/>
            <p:nvPr/>
          </p:nvSpPr>
          <p:spPr>
            <a:xfrm rot="21300975">
              <a:off x="8649460" y="-111056"/>
              <a:ext cx="102836" cy="846728"/>
            </a:xfrm>
            <a:custGeom>
              <a:avLst/>
              <a:gdLst>
                <a:gd name="connsiteX0" fmla="*/ 106526 w 172753"/>
                <a:gd name="connsiteY0" fmla="*/ 5763 h 814034"/>
                <a:gd name="connsiteX1" fmla="*/ 97829 w 172753"/>
                <a:gd name="connsiteY1" fmla="*/ 54463 h 814034"/>
                <a:gd name="connsiteX2" fmla="*/ 85657 w 172753"/>
                <a:gd name="connsiteY2" fmla="*/ 328181 h 814034"/>
                <a:gd name="connsiteX3" fmla="*/ 147154 w 172753"/>
                <a:gd name="connsiteY3" fmla="*/ 718538 h 814034"/>
                <a:gd name="connsiteX4" fmla="*/ 172753 w 172753"/>
                <a:gd name="connsiteY4" fmla="*/ 788197 h 814034"/>
                <a:gd name="connsiteX5" fmla="*/ 58440 w 172753"/>
                <a:gd name="connsiteY5" fmla="*/ 814034 h 814034"/>
                <a:gd name="connsiteX6" fmla="*/ 56901 w 172753"/>
                <a:gd name="connsiteY6" fmla="*/ 809619 h 814034"/>
                <a:gd name="connsiteX7" fmla="*/ 0 w 172753"/>
                <a:gd name="connsiteY7" fmla="*/ 368932 h 814034"/>
                <a:gd name="connsiteX8" fmla="*/ 26183 w 172753"/>
                <a:gd name="connsiteY8" fmla="*/ 62132 h 814034"/>
                <a:gd name="connsiteX9" fmla="*/ 40438 w 172753"/>
                <a:gd name="connsiteY9" fmla="*/ 0 h 814034"/>
                <a:gd name="connsiteX10" fmla="*/ 106526 w 172753"/>
                <a:gd name="connsiteY10" fmla="*/ 5763 h 81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753" h="814034">
                  <a:moveTo>
                    <a:pt x="106526" y="5763"/>
                  </a:moveTo>
                  <a:lnTo>
                    <a:pt x="97829" y="54463"/>
                  </a:lnTo>
                  <a:cubicBezTo>
                    <a:pt x="86724" y="138855"/>
                    <a:pt x="82213" y="231365"/>
                    <a:pt x="85657" y="328181"/>
                  </a:cubicBezTo>
                  <a:cubicBezTo>
                    <a:pt x="90824" y="473404"/>
                    <a:pt x="113153" y="607694"/>
                    <a:pt x="147154" y="718538"/>
                  </a:cubicBezTo>
                  <a:lnTo>
                    <a:pt x="172753" y="788197"/>
                  </a:lnTo>
                  <a:lnTo>
                    <a:pt x="58440" y="814034"/>
                  </a:lnTo>
                  <a:lnTo>
                    <a:pt x="56901" y="809619"/>
                  </a:lnTo>
                  <a:cubicBezTo>
                    <a:pt x="20977" y="683822"/>
                    <a:pt x="0" y="532172"/>
                    <a:pt x="0" y="368932"/>
                  </a:cubicBezTo>
                  <a:cubicBezTo>
                    <a:pt x="0" y="260105"/>
                    <a:pt x="9323" y="156430"/>
                    <a:pt x="26183" y="62132"/>
                  </a:cubicBezTo>
                  <a:lnTo>
                    <a:pt x="40438" y="0"/>
                  </a:lnTo>
                  <a:lnTo>
                    <a:pt x="106526" y="576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フリーフォーム 506"/>
            <p:cNvSpPr/>
            <p:nvPr/>
          </p:nvSpPr>
          <p:spPr>
            <a:xfrm rot="21300975">
              <a:off x="7676287" y="-104000"/>
              <a:ext cx="131827" cy="872855"/>
            </a:xfrm>
            <a:custGeom>
              <a:avLst/>
              <a:gdLst>
                <a:gd name="connsiteX0" fmla="*/ 209967 w 221457"/>
                <a:gd name="connsiteY0" fmla="*/ 5805 h 839152"/>
                <a:gd name="connsiteX1" fmla="*/ 214970 w 221457"/>
                <a:gd name="connsiteY1" fmla="*/ 41679 h 839152"/>
                <a:gd name="connsiteX2" fmla="*/ 214400 w 221457"/>
                <a:gd name="connsiteY2" fmla="*/ 349595 h 839152"/>
                <a:gd name="connsiteX3" fmla="*/ 119430 w 221457"/>
                <a:gd name="connsiteY3" fmla="*/ 783673 h 839152"/>
                <a:gd name="connsiteX4" fmla="*/ 94485 w 221457"/>
                <a:gd name="connsiteY4" fmla="*/ 839152 h 839152"/>
                <a:gd name="connsiteX5" fmla="*/ 35289 w 221457"/>
                <a:gd name="connsiteY5" fmla="*/ 823540 h 839152"/>
                <a:gd name="connsiteX6" fmla="*/ 0 w 221457"/>
                <a:gd name="connsiteY6" fmla="*/ 809444 h 839152"/>
                <a:gd name="connsiteX7" fmla="*/ 19112 w 221457"/>
                <a:gd name="connsiteY7" fmla="*/ 777234 h 839152"/>
                <a:gd name="connsiteX8" fmla="*/ 143507 w 221457"/>
                <a:gd name="connsiteY8" fmla="*/ 290061 h 839152"/>
                <a:gd name="connsiteX9" fmla="*/ 145421 w 221457"/>
                <a:gd name="connsiteY9" fmla="*/ 16079 h 839152"/>
                <a:gd name="connsiteX10" fmla="*/ 143396 w 221457"/>
                <a:gd name="connsiteY10" fmla="*/ 0 h 839152"/>
                <a:gd name="connsiteX11" fmla="*/ 209967 w 221457"/>
                <a:gd name="connsiteY11" fmla="*/ 5805 h 839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57" h="839152">
                  <a:moveTo>
                    <a:pt x="209967" y="5805"/>
                  </a:moveTo>
                  <a:lnTo>
                    <a:pt x="214970" y="41679"/>
                  </a:lnTo>
                  <a:cubicBezTo>
                    <a:pt x="223573" y="137086"/>
                    <a:pt x="223854" y="241179"/>
                    <a:pt x="214400" y="349595"/>
                  </a:cubicBezTo>
                  <a:cubicBezTo>
                    <a:pt x="200219" y="512218"/>
                    <a:pt x="166147" y="661473"/>
                    <a:pt x="119430" y="783673"/>
                  </a:cubicBezTo>
                  <a:lnTo>
                    <a:pt x="94485" y="839152"/>
                  </a:lnTo>
                  <a:lnTo>
                    <a:pt x="35289" y="823540"/>
                  </a:lnTo>
                  <a:lnTo>
                    <a:pt x="0" y="809444"/>
                  </a:lnTo>
                  <a:lnTo>
                    <a:pt x="19112" y="777234"/>
                  </a:lnTo>
                  <a:cubicBezTo>
                    <a:pt x="80370" y="655121"/>
                    <a:pt x="126675" y="483083"/>
                    <a:pt x="143507" y="290061"/>
                  </a:cubicBezTo>
                  <a:cubicBezTo>
                    <a:pt x="151922" y="193550"/>
                    <a:pt x="152174" y="100931"/>
                    <a:pt x="145421" y="16079"/>
                  </a:cubicBezTo>
                  <a:lnTo>
                    <a:pt x="143396" y="0"/>
                  </a:lnTo>
                  <a:lnTo>
                    <a:pt x="209967" y="58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フリーフォーム 507"/>
            <p:cNvSpPr/>
            <p:nvPr/>
          </p:nvSpPr>
          <p:spPr>
            <a:xfrm rot="463895">
              <a:off x="8535766" y="-101460"/>
              <a:ext cx="168193" cy="861977"/>
            </a:xfrm>
            <a:custGeom>
              <a:avLst/>
              <a:gdLst>
                <a:gd name="connsiteX0" fmla="*/ 85815 w 282551"/>
                <a:gd name="connsiteY0" fmla="*/ 0 h 828694"/>
                <a:gd name="connsiteX1" fmla="*/ 85586 w 282551"/>
                <a:gd name="connsiteY1" fmla="*/ 63746 h 828694"/>
                <a:gd name="connsiteX2" fmla="*/ 127574 w 282551"/>
                <a:gd name="connsiteY2" fmla="*/ 368785 h 828694"/>
                <a:gd name="connsiteX3" fmla="*/ 280078 w 282551"/>
                <a:gd name="connsiteY3" fmla="*/ 786140 h 828694"/>
                <a:gd name="connsiteX4" fmla="*/ 282551 w 282551"/>
                <a:gd name="connsiteY4" fmla="*/ 790108 h 828694"/>
                <a:gd name="connsiteX5" fmla="*/ 261892 w 282551"/>
                <a:gd name="connsiteY5" fmla="*/ 799940 h 828694"/>
                <a:gd name="connsiteX6" fmla="*/ 185960 w 282551"/>
                <a:gd name="connsiteY6" fmla="*/ 828694 h 828694"/>
                <a:gd name="connsiteX7" fmla="*/ 170669 w 282551"/>
                <a:gd name="connsiteY7" fmla="*/ 802250 h 828694"/>
                <a:gd name="connsiteX8" fmla="*/ 45795 w 282551"/>
                <a:gd name="connsiteY8" fmla="*/ 453911 h 828694"/>
                <a:gd name="connsiteX9" fmla="*/ 19 w 282551"/>
                <a:gd name="connsiteY9" fmla="*/ 86708 h 828694"/>
                <a:gd name="connsiteX10" fmla="*/ 4263 w 282551"/>
                <a:gd name="connsiteY10" fmla="*/ 11072 h 828694"/>
                <a:gd name="connsiteX11" fmla="*/ 85815 w 282551"/>
                <a:gd name="connsiteY11" fmla="*/ 0 h 82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2551" h="828694">
                  <a:moveTo>
                    <a:pt x="85815" y="0"/>
                  </a:moveTo>
                  <a:lnTo>
                    <a:pt x="85586" y="63746"/>
                  </a:lnTo>
                  <a:cubicBezTo>
                    <a:pt x="89895" y="159442"/>
                    <a:pt x="103621" y="262626"/>
                    <a:pt x="127574" y="368785"/>
                  </a:cubicBezTo>
                  <a:cubicBezTo>
                    <a:pt x="163504" y="528022"/>
                    <a:pt x="217346" y="671335"/>
                    <a:pt x="280078" y="786140"/>
                  </a:cubicBezTo>
                  <a:lnTo>
                    <a:pt x="282551" y="790108"/>
                  </a:lnTo>
                  <a:lnTo>
                    <a:pt x="261892" y="799940"/>
                  </a:lnTo>
                  <a:lnTo>
                    <a:pt x="185960" y="828694"/>
                  </a:lnTo>
                  <a:lnTo>
                    <a:pt x="170669" y="802250"/>
                  </a:lnTo>
                  <a:cubicBezTo>
                    <a:pt x="121343" y="706077"/>
                    <a:pt x="77402" y="586437"/>
                    <a:pt x="45795" y="453911"/>
                  </a:cubicBezTo>
                  <a:cubicBezTo>
                    <a:pt x="14189" y="321384"/>
                    <a:pt x="-593" y="194790"/>
                    <a:pt x="19" y="86708"/>
                  </a:cubicBezTo>
                  <a:lnTo>
                    <a:pt x="4263" y="11072"/>
                  </a:lnTo>
                  <a:lnTo>
                    <a:pt x="858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フリーフォーム 508"/>
            <p:cNvSpPr/>
            <p:nvPr/>
          </p:nvSpPr>
          <p:spPr>
            <a:xfrm rot="463895">
              <a:off x="7787014" y="-108010"/>
              <a:ext cx="116914" cy="888170"/>
            </a:xfrm>
            <a:custGeom>
              <a:avLst/>
              <a:gdLst>
                <a:gd name="connsiteX0" fmla="*/ 88715 w 196406"/>
                <a:gd name="connsiteY0" fmla="*/ 0 h 853876"/>
                <a:gd name="connsiteX1" fmla="*/ 91444 w 196406"/>
                <a:gd name="connsiteY1" fmla="*/ 4093 h 853876"/>
                <a:gd name="connsiteX2" fmla="*/ 196406 w 196406"/>
                <a:gd name="connsiteY2" fmla="*/ 549584 h 853876"/>
                <a:gd name="connsiteX3" fmla="*/ 177698 w 196406"/>
                <a:gd name="connsiteY3" fmla="*/ 805645 h 853876"/>
                <a:gd name="connsiteX4" fmla="*/ 168223 w 196406"/>
                <a:gd name="connsiteY4" fmla="*/ 853876 h 853876"/>
                <a:gd name="connsiteX5" fmla="*/ 70776 w 196406"/>
                <a:gd name="connsiteY5" fmla="*/ 850373 h 853876"/>
                <a:gd name="connsiteX6" fmla="*/ 82898 w 196406"/>
                <a:gd name="connsiteY6" fmla="*/ 790763 h 853876"/>
                <a:gd name="connsiteX7" fmla="*/ 79995 w 196406"/>
                <a:gd name="connsiteY7" fmla="*/ 346427 h 853876"/>
                <a:gd name="connsiteX8" fmla="*/ 12776 w 196406"/>
                <a:gd name="connsiteY8" fmla="*/ 45938 h 853876"/>
                <a:gd name="connsiteX9" fmla="*/ 0 w 196406"/>
                <a:gd name="connsiteY9" fmla="*/ 12044 h 853876"/>
                <a:gd name="connsiteX10" fmla="*/ 88715 w 196406"/>
                <a:gd name="connsiteY10" fmla="*/ 0 h 85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6406" h="853876">
                  <a:moveTo>
                    <a:pt x="88715" y="0"/>
                  </a:moveTo>
                  <a:lnTo>
                    <a:pt x="91444" y="4093"/>
                  </a:lnTo>
                  <a:cubicBezTo>
                    <a:pt x="154771" y="122312"/>
                    <a:pt x="196406" y="322512"/>
                    <a:pt x="196406" y="549584"/>
                  </a:cubicBezTo>
                  <a:cubicBezTo>
                    <a:pt x="196406" y="640413"/>
                    <a:pt x="189744" y="726942"/>
                    <a:pt x="177698" y="805645"/>
                  </a:cubicBezTo>
                  <a:lnTo>
                    <a:pt x="168223" y="853876"/>
                  </a:lnTo>
                  <a:lnTo>
                    <a:pt x="70776" y="850373"/>
                  </a:lnTo>
                  <a:lnTo>
                    <a:pt x="82898" y="790763"/>
                  </a:lnTo>
                  <a:cubicBezTo>
                    <a:pt x="101572" y="661278"/>
                    <a:pt x="101956" y="508183"/>
                    <a:pt x="79995" y="346427"/>
                  </a:cubicBezTo>
                  <a:cubicBezTo>
                    <a:pt x="65354" y="238590"/>
                    <a:pt x="42168" y="137111"/>
                    <a:pt x="12776" y="45938"/>
                  </a:cubicBezTo>
                  <a:lnTo>
                    <a:pt x="0" y="12044"/>
                  </a:lnTo>
                  <a:lnTo>
                    <a:pt x="887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 509"/>
            <p:cNvSpPr/>
            <p:nvPr/>
          </p:nvSpPr>
          <p:spPr>
            <a:xfrm rot="463895">
              <a:off x="8423536" y="-104967"/>
              <a:ext cx="179184" cy="886173"/>
            </a:xfrm>
            <a:custGeom>
              <a:avLst/>
              <a:gdLst>
                <a:gd name="connsiteX0" fmla="*/ 119318 w 301015"/>
                <a:gd name="connsiteY0" fmla="*/ 0 h 851956"/>
                <a:gd name="connsiteX1" fmla="*/ 115074 w 301015"/>
                <a:gd name="connsiteY1" fmla="*/ 75636 h 851956"/>
                <a:gd name="connsiteX2" fmla="*/ 160850 w 301015"/>
                <a:gd name="connsiteY2" fmla="*/ 442839 h 851956"/>
                <a:gd name="connsiteX3" fmla="*/ 285724 w 301015"/>
                <a:gd name="connsiteY3" fmla="*/ 791178 h 851956"/>
                <a:gd name="connsiteX4" fmla="*/ 301015 w 301015"/>
                <a:gd name="connsiteY4" fmla="*/ 817622 h 851956"/>
                <a:gd name="connsiteX5" fmla="*/ 259442 w 301015"/>
                <a:gd name="connsiteY5" fmla="*/ 833364 h 851956"/>
                <a:gd name="connsiteX6" fmla="*/ 194437 w 301015"/>
                <a:gd name="connsiteY6" fmla="*/ 851956 h 851956"/>
                <a:gd name="connsiteX7" fmla="*/ 170649 w 301015"/>
                <a:gd name="connsiteY7" fmla="*/ 807310 h 851956"/>
                <a:gd name="connsiteX8" fmla="*/ 50735 w 301015"/>
                <a:gd name="connsiteY8" fmla="*/ 457789 h 851956"/>
                <a:gd name="connsiteX9" fmla="*/ 0 w 301015"/>
                <a:gd name="connsiteY9" fmla="*/ 91769 h 851956"/>
                <a:gd name="connsiteX10" fmla="*/ 1616 w 301015"/>
                <a:gd name="connsiteY10" fmla="*/ 15981 h 851956"/>
                <a:gd name="connsiteX11" fmla="*/ 119318 w 301015"/>
                <a:gd name="connsiteY11" fmla="*/ 0 h 85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015" h="851956">
                  <a:moveTo>
                    <a:pt x="119318" y="0"/>
                  </a:moveTo>
                  <a:lnTo>
                    <a:pt x="115074" y="75636"/>
                  </a:lnTo>
                  <a:cubicBezTo>
                    <a:pt x="114462" y="183718"/>
                    <a:pt x="129244" y="310312"/>
                    <a:pt x="160850" y="442839"/>
                  </a:cubicBezTo>
                  <a:cubicBezTo>
                    <a:pt x="192457" y="575365"/>
                    <a:pt x="236398" y="695006"/>
                    <a:pt x="285724" y="791178"/>
                  </a:cubicBezTo>
                  <a:lnTo>
                    <a:pt x="301015" y="817622"/>
                  </a:lnTo>
                  <a:lnTo>
                    <a:pt x="259442" y="833364"/>
                  </a:lnTo>
                  <a:lnTo>
                    <a:pt x="194437" y="851956"/>
                  </a:lnTo>
                  <a:lnTo>
                    <a:pt x="170649" y="807310"/>
                  </a:lnTo>
                  <a:cubicBezTo>
                    <a:pt x="124455" y="710391"/>
                    <a:pt x="82341" y="590316"/>
                    <a:pt x="50735" y="457789"/>
                  </a:cubicBezTo>
                  <a:cubicBezTo>
                    <a:pt x="19129" y="325262"/>
                    <a:pt x="2518" y="199104"/>
                    <a:pt x="0" y="91769"/>
                  </a:cubicBezTo>
                  <a:lnTo>
                    <a:pt x="1616" y="15981"/>
                  </a:lnTo>
                  <a:lnTo>
                    <a:pt x="1193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フリーフォーム 510"/>
            <p:cNvSpPr/>
            <p:nvPr/>
          </p:nvSpPr>
          <p:spPr>
            <a:xfrm rot="463895">
              <a:off x="7878237" y="-105265"/>
              <a:ext cx="128476" cy="901914"/>
            </a:xfrm>
            <a:custGeom>
              <a:avLst/>
              <a:gdLst>
                <a:gd name="connsiteX0" fmla="*/ 78363 w 215832"/>
                <a:gd name="connsiteY0" fmla="*/ 0 h 867089"/>
                <a:gd name="connsiteX1" fmla="*/ 109940 w 215832"/>
                <a:gd name="connsiteY1" fmla="*/ 69748 h 867089"/>
                <a:gd name="connsiteX2" fmla="*/ 199710 w 215832"/>
                <a:gd name="connsiteY2" fmla="*/ 428739 h 867089"/>
                <a:gd name="connsiteX3" fmla="*/ 208903 w 215832"/>
                <a:gd name="connsiteY3" fmla="*/ 798670 h 867089"/>
                <a:gd name="connsiteX4" fmla="*/ 198787 w 215832"/>
                <a:gd name="connsiteY4" fmla="*/ 863316 h 867089"/>
                <a:gd name="connsiteX5" fmla="*/ 151100 w 215832"/>
                <a:gd name="connsiteY5" fmla="*/ 867089 h 867089"/>
                <a:gd name="connsiteX6" fmla="*/ 79508 w 215832"/>
                <a:gd name="connsiteY6" fmla="*/ 864515 h 867089"/>
                <a:gd name="connsiteX7" fmla="*/ 88983 w 215832"/>
                <a:gd name="connsiteY7" fmla="*/ 816285 h 867089"/>
                <a:gd name="connsiteX8" fmla="*/ 107691 w 215832"/>
                <a:gd name="connsiteY8" fmla="*/ 560223 h 867089"/>
                <a:gd name="connsiteX9" fmla="*/ 2729 w 215832"/>
                <a:gd name="connsiteY9" fmla="*/ 14732 h 867089"/>
                <a:gd name="connsiteX10" fmla="*/ 0 w 215832"/>
                <a:gd name="connsiteY10" fmla="*/ 10639 h 867089"/>
                <a:gd name="connsiteX11" fmla="*/ 78363 w 215832"/>
                <a:gd name="connsiteY11" fmla="*/ 0 h 8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832" h="867089">
                  <a:moveTo>
                    <a:pt x="78363" y="0"/>
                  </a:moveTo>
                  <a:lnTo>
                    <a:pt x="109940" y="69748"/>
                  </a:lnTo>
                  <a:cubicBezTo>
                    <a:pt x="149500" y="170332"/>
                    <a:pt x="181381" y="293735"/>
                    <a:pt x="199710" y="428739"/>
                  </a:cubicBezTo>
                  <a:cubicBezTo>
                    <a:pt x="218039" y="563744"/>
                    <a:pt x="220214" y="691179"/>
                    <a:pt x="208903" y="798670"/>
                  </a:cubicBezTo>
                  <a:lnTo>
                    <a:pt x="198787" y="863316"/>
                  </a:lnTo>
                  <a:lnTo>
                    <a:pt x="151100" y="867089"/>
                  </a:lnTo>
                  <a:lnTo>
                    <a:pt x="79508" y="864515"/>
                  </a:lnTo>
                  <a:lnTo>
                    <a:pt x="88983" y="816285"/>
                  </a:lnTo>
                  <a:cubicBezTo>
                    <a:pt x="101029" y="737582"/>
                    <a:pt x="107691" y="651052"/>
                    <a:pt x="107691" y="560223"/>
                  </a:cubicBezTo>
                  <a:cubicBezTo>
                    <a:pt x="107691" y="333151"/>
                    <a:pt x="66056" y="132951"/>
                    <a:pt x="2729" y="14732"/>
                  </a:cubicBezTo>
                  <a:lnTo>
                    <a:pt x="0" y="10639"/>
                  </a:lnTo>
                  <a:lnTo>
                    <a:pt x="783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 511"/>
            <p:cNvSpPr/>
            <p:nvPr/>
          </p:nvSpPr>
          <p:spPr>
            <a:xfrm>
              <a:off x="8335074" y="-105302"/>
              <a:ext cx="123557" cy="910092"/>
            </a:xfrm>
            <a:custGeom>
              <a:avLst/>
              <a:gdLst>
                <a:gd name="connsiteX0" fmla="*/ 128963 w 207566"/>
                <a:gd name="connsiteY0" fmla="*/ 0 h 874952"/>
                <a:gd name="connsiteX1" fmla="*/ 117166 w 207566"/>
                <a:gd name="connsiteY1" fmla="*/ 74882 h 874952"/>
                <a:gd name="connsiteX2" fmla="*/ 118198 w 207566"/>
                <a:gd name="connsiteY2" fmla="*/ 444400 h 874952"/>
                <a:gd name="connsiteX3" fmla="*/ 190000 w 207566"/>
                <a:gd name="connsiteY3" fmla="*/ 806876 h 874952"/>
                <a:gd name="connsiteX4" fmla="*/ 207566 w 207566"/>
                <a:gd name="connsiteY4" fmla="*/ 854316 h 874952"/>
                <a:gd name="connsiteX5" fmla="*/ 79214 w 207566"/>
                <a:gd name="connsiteY5" fmla="*/ 872877 h 874952"/>
                <a:gd name="connsiteX6" fmla="*/ 35350 w 207566"/>
                <a:gd name="connsiteY6" fmla="*/ 874952 h 874952"/>
                <a:gd name="connsiteX7" fmla="*/ 21635 w 207566"/>
                <a:gd name="connsiteY7" fmla="*/ 788631 h 874952"/>
                <a:gd name="connsiteX8" fmla="*/ 0 w 207566"/>
                <a:gd name="connsiteY8" fmla="*/ 420826 h 874952"/>
                <a:gd name="connsiteX9" fmla="*/ 21635 w 207566"/>
                <a:gd name="connsiteY9" fmla="*/ 53021 h 874952"/>
                <a:gd name="connsiteX10" fmla="*/ 30059 w 207566"/>
                <a:gd name="connsiteY10" fmla="*/ 0 h 874952"/>
                <a:gd name="connsiteX11" fmla="*/ 128963 w 207566"/>
                <a:gd name="connsiteY11" fmla="*/ 0 h 87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566" h="874952">
                  <a:moveTo>
                    <a:pt x="128963" y="0"/>
                  </a:moveTo>
                  <a:lnTo>
                    <a:pt x="117166" y="74882"/>
                  </a:lnTo>
                  <a:cubicBezTo>
                    <a:pt x="105221" y="181580"/>
                    <a:pt x="104709" y="308826"/>
                    <a:pt x="118198" y="444400"/>
                  </a:cubicBezTo>
                  <a:cubicBezTo>
                    <a:pt x="131688" y="579974"/>
                    <a:pt x="157265" y="704623"/>
                    <a:pt x="190000" y="806876"/>
                  </a:cubicBezTo>
                  <a:lnTo>
                    <a:pt x="207566" y="854316"/>
                  </a:lnTo>
                  <a:lnTo>
                    <a:pt x="79214" y="872877"/>
                  </a:lnTo>
                  <a:lnTo>
                    <a:pt x="35350" y="874952"/>
                  </a:lnTo>
                  <a:lnTo>
                    <a:pt x="21635" y="788631"/>
                  </a:lnTo>
                  <a:cubicBezTo>
                    <a:pt x="7976" y="683639"/>
                    <a:pt x="0" y="557069"/>
                    <a:pt x="0" y="420826"/>
                  </a:cubicBezTo>
                  <a:cubicBezTo>
                    <a:pt x="0" y="284583"/>
                    <a:pt x="7976" y="158014"/>
                    <a:pt x="21635" y="53021"/>
                  </a:cubicBezTo>
                  <a:lnTo>
                    <a:pt x="30059" y="0"/>
                  </a:lnTo>
                  <a:lnTo>
                    <a:pt x="1289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フリーフォーム 512"/>
            <p:cNvSpPr/>
            <p:nvPr/>
          </p:nvSpPr>
          <p:spPr>
            <a:xfrm>
              <a:off x="8004777" y="-105301"/>
              <a:ext cx="101500" cy="912866"/>
            </a:xfrm>
            <a:custGeom>
              <a:avLst/>
              <a:gdLst>
                <a:gd name="connsiteX0" fmla="*/ 107950 w 170513"/>
                <a:gd name="connsiteY0" fmla="*/ 0 h 877619"/>
                <a:gd name="connsiteX1" fmla="*/ 129855 w 170513"/>
                <a:gd name="connsiteY1" fmla="*/ 73361 h 877619"/>
                <a:gd name="connsiteX2" fmla="*/ 170513 w 170513"/>
                <a:gd name="connsiteY2" fmla="*/ 441166 h 877619"/>
                <a:gd name="connsiteX3" fmla="*/ 129855 w 170513"/>
                <a:gd name="connsiteY3" fmla="*/ 808971 h 877619"/>
                <a:gd name="connsiteX4" fmla="*/ 109357 w 170513"/>
                <a:gd name="connsiteY4" fmla="*/ 877619 h 877619"/>
                <a:gd name="connsiteX5" fmla="*/ 3185 w 170513"/>
                <a:gd name="connsiteY5" fmla="*/ 871669 h 877619"/>
                <a:gd name="connsiteX6" fmla="*/ 21906 w 170513"/>
                <a:gd name="connsiteY6" fmla="*/ 808971 h 877619"/>
                <a:gd name="connsiteX7" fmla="*/ 62564 w 170513"/>
                <a:gd name="connsiteY7" fmla="*/ 441166 h 877619"/>
                <a:gd name="connsiteX8" fmla="*/ 21907 w 170513"/>
                <a:gd name="connsiteY8" fmla="*/ 73362 h 877619"/>
                <a:gd name="connsiteX9" fmla="*/ 0 w 170513"/>
                <a:gd name="connsiteY9" fmla="*/ 0 h 877619"/>
                <a:gd name="connsiteX10" fmla="*/ 107950 w 170513"/>
                <a:gd name="connsiteY10" fmla="*/ 0 h 87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513" h="877619">
                  <a:moveTo>
                    <a:pt x="107950" y="0"/>
                  </a:moveTo>
                  <a:lnTo>
                    <a:pt x="129855" y="73361"/>
                  </a:lnTo>
                  <a:cubicBezTo>
                    <a:pt x="155524" y="178354"/>
                    <a:pt x="170513" y="304923"/>
                    <a:pt x="170513" y="441166"/>
                  </a:cubicBezTo>
                  <a:cubicBezTo>
                    <a:pt x="170513" y="577409"/>
                    <a:pt x="155524" y="703979"/>
                    <a:pt x="129855" y="808971"/>
                  </a:cubicBezTo>
                  <a:lnTo>
                    <a:pt x="109357" y="877619"/>
                  </a:lnTo>
                  <a:lnTo>
                    <a:pt x="3185" y="871669"/>
                  </a:lnTo>
                  <a:lnTo>
                    <a:pt x="21906" y="808971"/>
                  </a:lnTo>
                  <a:cubicBezTo>
                    <a:pt x="47575" y="703979"/>
                    <a:pt x="62564" y="577410"/>
                    <a:pt x="62564" y="441166"/>
                  </a:cubicBezTo>
                  <a:cubicBezTo>
                    <a:pt x="62565" y="304924"/>
                    <a:pt x="47575" y="178354"/>
                    <a:pt x="21907" y="73362"/>
                  </a:cubicBezTo>
                  <a:lnTo>
                    <a:pt x="0" y="0"/>
                  </a:lnTo>
                  <a:lnTo>
                    <a:pt x="10795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 513"/>
            <p:cNvSpPr/>
            <p:nvPr/>
          </p:nvSpPr>
          <p:spPr>
            <a:xfrm>
              <a:off x="8104014" y="-105300"/>
              <a:ext cx="78732" cy="918101"/>
            </a:xfrm>
            <a:custGeom>
              <a:avLst/>
              <a:gdLst>
                <a:gd name="connsiteX0" fmla="*/ 102202 w 132261"/>
                <a:gd name="connsiteY0" fmla="*/ 0 h 882651"/>
                <a:gd name="connsiteX1" fmla="*/ 110626 w 132261"/>
                <a:gd name="connsiteY1" fmla="*/ 53020 h 882651"/>
                <a:gd name="connsiteX2" fmla="*/ 132261 w 132261"/>
                <a:gd name="connsiteY2" fmla="*/ 420825 h 882651"/>
                <a:gd name="connsiteX3" fmla="*/ 110626 w 132261"/>
                <a:gd name="connsiteY3" fmla="*/ 788630 h 882651"/>
                <a:gd name="connsiteX4" fmla="*/ 95721 w 132261"/>
                <a:gd name="connsiteY4" fmla="*/ 882438 h 882651"/>
                <a:gd name="connsiteX5" fmla="*/ 91206 w 132261"/>
                <a:gd name="connsiteY5" fmla="*/ 882651 h 882651"/>
                <a:gd name="connsiteX6" fmla="*/ 1407 w 132261"/>
                <a:gd name="connsiteY6" fmla="*/ 877619 h 882651"/>
                <a:gd name="connsiteX7" fmla="*/ 21905 w 132261"/>
                <a:gd name="connsiteY7" fmla="*/ 808971 h 882651"/>
                <a:gd name="connsiteX8" fmla="*/ 62563 w 132261"/>
                <a:gd name="connsiteY8" fmla="*/ 441166 h 882651"/>
                <a:gd name="connsiteX9" fmla="*/ 21905 w 132261"/>
                <a:gd name="connsiteY9" fmla="*/ 73361 h 882651"/>
                <a:gd name="connsiteX10" fmla="*/ 0 w 132261"/>
                <a:gd name="connsiteY10" fmla="*/ 0 h 882651"/>
                <a:gd name="connsiteX11" fmla="*/ 102202 w 132261"/>
                <a:gd name="connsiteY11" fmla="*/ 0 h 88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261" h="882651">
                  <a:moveTo>
                    <a:pt x="102202" y="0"/>
                  </a:moveTo>
                  <a:lnTo>
                    <a:pt x="110626" y="53020"/>
                  </a:lnTo>
                  <a:cubicBezTo>
                    <a:pt x="124285" y="158013"/>
                    <a:pt x="132261" y="284582"/>
                    <a:pt x="132261" y="420825"/>
                  </a:cubicBezTo>
                  <a:cubicBezTo>
                    <a:pt x="132261" y="557068"/>
                    <a:pt x="124285" y="683638"/>
                    <a:pt x="110626" y="788630"/>
                  </a:cubicBezTo>
                  <a:lnTo>
                    <a:pt x="95721" y="882438"/>
                  </a:lnTo>
                  <a:lnTo>
                    <a:pt x="91206" y="882651"/>
                  </a:lnTo>
                  <a:lnTo>
                    <a:pt x="1407" y="877619"/>
                  </a:lnTo>
                  <a:lnTo>
                    <a:pt x="21905" y="808971"/>
                  </a:lnTo>
                  <a:cubicBezTo>
                    <a:pt x="47574" y="703979"/>
                    <a:pt x="62563" y="577409"/>
                    <a:pt x="62563" y="441166"/>
                  </a:cubicBezTo>
                  <a:cubicBezTo>
                    <a:pt x="62563" y="304923"/>
                    <a:pt x="47574" y="178354"/>
                    <a:pt x="21905" y="73361"/>
                  </a:cubicBezTo>
                  <a:lnTo>
                    <a:pt x="0" y="0"/>
                  </a:lnTo>
                  <a:lnTo>
                    <a:pt x="102202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フリーフォーム 514"/>
            <p:cNvSpPr/>
            <p:nvPr/>
          </p:nvSpPr>
          <p:spPr>
            <a:xfrm>
              <a:off x="8203806" y="-105301"/>
              <a:ext cx="94203" cy="917880"/>
            </a:xfrm>
            <a:custGeom>
              <a:avLst/>
              <a:gdLst>
                <a:gd name="connsiteX0" fmla="*/ 152960 w 158251"/>
                <a:gd name="connsiteY0" fmla="*/ 0 h 882439"/>
                <a:gd name="connsiteX1" fmla="*/ 144536 w 158251"/>
                <a:gd name="connsiteY1" fmla="*/ 53021 h 882439"/>
                <a:gd name="connsiteX2" fmla="*/ 122901 w 158251"/>
                <a:gd name="connsiteY2" fmla="*/ 420826 h 882439"/>
                <a:gd name="connsiteX3" fmla="*/ 144536 w 158251"/>
                <a:gd name="connsiteY3" fmla="*/ 788631 h 882439"/>
                <a:gd name="connsiteX4" fmla="*/ 158251 w 158251"/>
                <a:gd name="connsiteY4" fmla="*/ 874952 h 882439"/>
                <a:gd name="connsiteX5" fmla="*/ 0 w 158251"/>
                <a:gd name="connsiteY5" fmla="*/ 882439 h 882439"/>
                <a:gd name="connsiteX6" fmla="*/ 14905 w 158251"/>
                <a:gd name="connsiteY6" fmla="*/ 788631 h 882439"/>
                <a:gd name="connsiteX7" fmla="*/ 36540 w 158251"/>
                <a:gd name="connsiteY7" fmla="*/ 420826 h 882439"/>
                <a:gd name="connsiteX8" fmla="*/ 14905 w 158251"/>
                <a:gd name="connsiteY8" fmla="*/ 53021 h 882439"/>
                <a:gd name="connsiteX9" fmla="*/ 6481 w 158251"/>
                <a:gd name="connsiteY9" fmla="*/ 1 h 882439"/>
                <a:gd name="connsiteX10" fmla="*/ 152960 w 158251"/>
                <a:gd name="connsiteY10" fmla="*/ 0 h 88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251" h="882439">
                  <a:moveTo>
                    <a:pt x="152960" y="0"/>
                  </a:moveTo>
                  <a:lnTo>
                    <a:pt x="144536" y="53021"/>
                  </a:lnTo>
                  <a:cubicBezTo>
                    <a:pt x="130877" y="158014"/>
                    <a:pt x="122901" y="284583"/>
                    <a:pt x="122901" y="420826"/>
                  </a:cubicBezTo>
                  <a:cubicBezTo>
                    <a:pt x="122901" y="557069"/>
                    <a:pt x="130877" y="683639"/>
                    <a:pt x="144536" y="788631"/>
                  </a:cubicBezTo>
                  <a:lnTo>
                    <a:pt x="158251" y="874952"/>
                  </a:lnTo>
                  <a:lnTo>
                    <a:pt x="0" y="882439"/>
                  </a:lnTo>
                  <a:lnTo>
                    <a:pt x="14905" y="788631"/>
                  </a:lnTo>
                  <a:cubicBezTo>
                    <a:pt x="28564" y="683639"/>
                    <a:pt x="36540" y="557069"/>
                    <a:pt x="36540" y="420826"/>
                  </a:cubicBezTo>
                  <a:cubicBezTo>
                    <a:pt x="36540" y="284583"/>
                    <a:pt x="28564" y="158014"/>
                    <a:pt x="14905" y="53021"/>
                  </a:cubicBezTo>
                  <a:lnTo>
                    <a:pt x="6481" y="1"/>
                  </a:lnTo>
                  <a:lnTo>
                    <a:pt x="15296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台形 515"/>
            <p:cNvSpPr/>
            <p:nvPr/>
          </p:nvSpPr>
          <p:spPr>
            <a:xfrm rot="10800000">
              <a:off x="7537087" y="-992036"/>
              <a:ext cx="1355377" cy="324786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フリーフォーム 516"/>
            <p:cNvSpPr/>
            <p:nvPr/>
          </p:nvSpPr>
          <p:spPr>
            <a:xfrm flipV="1">
              <a:off x="7098423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円/楕円 583"/>
            <p:cNvSpPr/>
            <p:nvPr/>
          </p:nvSpPr>
          <p:spPr>
            <a:xfrm>
              <a:off x="8663204" y="-458320"/>
              <a:ext cx="124082" cy="57663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台形 518"/>
            <p:cNvSpPr/>
            <p:nvPr/>
          </p:nvSpPr>
          <p:spPr>
            <a:xfrm rot="10800000">
              <a:off x="7662544" y="-907660"/>
              <a:ext cx="1098634" cy="107975"/>
            </a:xfrm>
            <a:prstGeom prst="trapezoid">
              <a:avLst>
                <a:gd name="adj" fmla="val 17841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1" name="グループ化 520"/>
          <p:cNvGrpSpPr/>
          <p:nvPr/>
        </p:nvGrpSpPr>
        <p:grpSpPr>
          <a:xfrm>
            <a:off x="2513567" y="4417298"/>
            <a:ext cx="1102461" cy="1874025"/>
            <a:chOff x="2513567" y="4417298"/>
            <a:chExt cx="1102461" cy="1874025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2513567" y="4417298"/>
              <a:ext cx="1102461" cy="1874025"/>
              <a:chOff x="2297102" y="1221015"/>
              <a:chExt cx="1363177" cy="2317204"/>
            </a:xfrm>
          </p:grpSpPr>
          <p:sp>
            <p:nvSpPr>
              <p:cNvPr id="369" name="正方形/長方形 368"/>
              <p:cNvSpPr/>
              <p:nvPr/>
            </p:nvSpPr>
            <p:spPr>
              <a:xfrm>
                <a:off x="2610903" y="1221015"/>
                <a:ext cx="779998" cy="80247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台形 369"/>
              <p:cNvSpPr/>
              <p:nvPr/>
            </p:nvSpPr>
            <p:spPr>
              <a:xfrm rot="10800000">
                <a:off x="2480755" y="3444241"/>
                <a:ext cx="995870" cy="93978"/>
              </a:xfrm>
              <a:prstGeom prst="trapezoid">
                <a:avLst>
                  <a:gd name="adj" fmla="val 7217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台形 370"/>
              <p:cNvSpPr/>
              <p:nvPr/>
            </p:nvSpPr>
            <p:spPr>
              <a:xfrm rot="10800000">
                <a:off x="2297102" y="2171701"/>
                <a:ext cx="1363177" cy="1272540"/>
              </a:xfrm>
              <a:prstGeom prst="trapezoid">
                <a:avLst>
                  <a:gd name="adj" fmla="val 12425"/>
                </a:avLst>
              </a:pr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片側の 2 つの角を丸めた四角形 371"/>
              <p:cNvSpPr/>
              <p:nvPr/>
            </p:nvSpPr>
            <p:spPr>
              <a:xfrm>
                <a:off x="2297102" y="1891030"/>
                <a:ext cx="1363177" cy="280671"/>
              </a:xfrm>
              <a:prstGeom prst="round2SameRect">
                <a:avLst>
                  <a:gd name="adj1" fmla="val 30241"/>
                  <a:gd name="adj2" fmla="val 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47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1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角丸四角形 372"/>
              <p:cNvSpPr/>
              <p:nvPr/>
            </p:nvSpPr>
            <p:spPr>
              <a:xfrm>
                <a:off x="3389753" y="2024064"/>
                <a:ext cx="208845" cy="85725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4" name="グループ化 373"/>
              <p:cNvGrpSpPr/>
              <p:nvPr/>
            </p:nvGrpSpPr>
            <p:grpSpPr>
              <a:xfrm>
                <a:off x="2686293" y="1288054"/>
                <a:ext cx="635539" cy="538820"/>
                <a:chOff x="2686293" y="1288053"/>
                <a:chExt cx="635539" cy="784615"/>
              </a:xfrm>
            </p:grpSpPr>
            <p:sp>
              <p:nvSpPr>
                <p:cNvPr id="376" name="正方形/長方形 375"/>
                <p:cNvSpPr/>
                <p:nvPr/>
              </p:nvSpPr>
              <p:spPr>
                <a:xfrm>
                  <a:off x="2686293" y="1288053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正方形/長方形 376"/>
                <p:cNvSpPr/>
                <p:nvPr/>
              </p:nvSpPr>
              <p:spPr>
                <a:xfrm>
                  <a:off x="2686293" y="1428261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正方形/長方形 377"/>
                <p:cNvSpPr/>
                <p:nvPr/>
              </p:nvSpPr>
              <p:spPr>
                <a:xfrm>
                  <a:off x="2686293" y="1568469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>
                <a:xfrm>
                  <a:off x="2686293" y="1708677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正方形/長方形 379"/>
                <p:cNvSpPr/>
                <p:nvPr/>
              </p:nvSpPr>
              <p:spPr>
                <a:xfrm>
                  <a:off x="2686293" y="1848885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正方形/長方形 380"/>
                <p:cNvSpPr/>
                <p:nvPr/>
              </p:nvSpPr>
              <p:spPr>
                <a:xfrm>
                  <a:off x="2686293" y="1989093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5" name="角丸四角形 374"/>
              <p:cNvSpPr/>
              <p:nvPr/>
            </p:nvSpPr>
            <p:spPr>
              <a:xfrm>
                <a:off x="3428449" y="2024064"/>
                <a:ext cx="134696" cy="85725"/>
              </a:xfrm>
              <a:prstGeom prst="roundRect">
                <a:avLst>
                  <a:gd name="adj" fmla="val 33333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0" name="円/楕円 588"/>
            <p:cNvSpPr/>
            <p:nvPr/>
          </p:nvSpPr>
          <p:spPr>
            <a:xfrm>
              <a:off x="3287815" y="5064626"/>
              <a:ext cx="69795" cy="6979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908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97705" y="1405697"/>
            <a:ext cx="1601324" cy="1011722"/>
            <a:chOff x="1729287" y="4623966"/>
            <a:chExt cx="2033341" cy="1284672"/>
          </a:xfrm>
        </p:grpSpPr>
        <p:sp>
          <p:nvSpPr>
            <p:cNvPr id="3" name="片側の 2 つの角を丸めた四角形 2"/>
            <p:cNvSpPr/>
            <p:nvPr/>
          </p:nvSpPr>
          <p:spPr>
            <a:xfrm rot="10800000">
              <a:off x="1729287" y="5197302"/>
              <a:ext cx="1635125" cy="711336"/>
            </a:xfrm>
            <a:prstGeom prst="round2SameRect">
              <a:avLst>
                <a:gd name="adj1" fmla="val 10184"/>
                <a:gd name="adj2" fmla="val 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30000"/>
                  </a:schemeClr>
                </a:gs>
                <a:gs pos="100000">
                  <a:schemeClr val="accent1">
                    <a:lumMod val="40000"/>
                    <a:lumOff val="60000"/>
                    <a:alpha val="20000"/>
                  </a:schemeClr>
                </a:gs>
              </a:gsLst>
              <a:lin ang="189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片側の 2 つの角を丸めた四角形 3"/>
            <p:cNvSpPr/>
            <p:nvPr/>
          </p:nvSpPr>
          <p:spPr>
            <a:xfrm rot="10800000">
              <a:off x="1792787" y="5197302"/>
              <a:ext cx="1508125" cy="711336"/>
            </a:xfrm>
            <a:prstGeom prst="round2SameRect">
              <a:avLst>
                <a:gd name="adj1" fmla="val 10184"/>
                <a:gd name="adj2" fmla="val 0"/>
              </a:avLst>
            </a:prstGeom>
            <a:gradFill>
              <a:gsLst>
                <a:gs pos="0">
                  <a:srgbClr val="00B0F0"/>
                </a:gs>
                <a:gs pos="100000">
                  <a:schemeClr val="accent1">
                    <a:lumMod val="40000"/>
                    <a:lumOff val="60000"/>
                    <a:alpha val="20000"/>
                  </a:schemeClr>
                </a:gs>
              </a:gsLst>
              <a:lin ang="189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3575304" y="4711943"/>
              <a:ext cx="187324" cy="114300"/>
            </a:xfrm>
            <a:prstGeom prst="roundRect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3524755" y="4711943"/>
              <a:ext cx="61911" cy="357445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3423154" y="5020240"/>
              <a:ext cx="187324" cy="114300"/>
            </a:xfrm>
            <a:prstGeom prst="roundRect">
              <a:avLst/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50000"/>
                  </a:schemeClr>
                </a:gs>
                <a:gs pos="50000">
                  <a:schemeClr val="bg1"/>
                </a:gs>
              </a:gsLst>
              <a:lin ang="54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3300916" y="4898003"/>
              <a:ext cx="184149" cy="358775"/>
            </a:xfrm>
            <a:prstGeom prst="roundRect">
              <a:avLst/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50000"/>
                  </a:schemeClr>
                </a:gs>
                <a:gs pos="50000">
                  <a:schemeClr val="bg1"/>
                </a:gs>
              </a:gsLst>
              <a:lin ang="54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1729289" y="4738265"/>
              <a:ext cx="1635125" cy="612775"/>
            </a:xfrm>
            <a:prstGeom prst="roundRect">
              <a:avLst>
                <a:gd name="adj" fmla="val 11948"/>
              </a:avLst>
            </a:prstGeom>
            <a:solidFill>
              <a:srgbClr val="00206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1729289" y="4623966"/>
              <a:ext cx="1635125" cy="533400"/>
            </a:xfrm>
            <a:prstGeom prst="roundRect">
              <a:avLst>
                <a:gd name="adj" fmla="val 20238"/>
              </a:avLst>
            </a:pr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1792788" y="4798591"/>
              <a:ext cx="1508128" cy="184150"/>
            </a:xfrm>
            <a:prstGeom prst="roundRect">
              <a:avLst>
                <a:gd name="adj" fmla="val 20238"/>
              </a:avLst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1824539" y="4874791"/>
              <a:ext cx="1444626" cy="76200"/>
            </a:xfrm>
            <a:prstGeom prst="roundRect">
              <a:avLst>
                <a:gd name="adj" fmla="val 20238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1901230" y="5591031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118" name="台形 117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" name="グループ化 119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121" name="台形 120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台形 121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台形 122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台形 123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" name="グループ化 13"/>
            <p:cNvGrpSpPr/>
            <p:nvPr/>
          </p:nvGrpSpPr>
          <p:grpSpPr>
            <a:xfrm rot="10625484">
              <a:off x="2074036" y="5583701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111" name="台形 110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111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" name="グループ化 112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114" name="台形 113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台形 114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台形 115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台形 116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/>
            <p:cNvGrpSpPr/>
            <p:nvPr/>
          </p:nvGrpSpPr>
          <p:grpSpPr>
            <a:xfrm rot="10625484">
              <a:off x="1858348" y="5650324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104" name="台形 103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104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107" name="台形 106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台形 107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台形 108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台形 109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" name="グループ化 15"/>
            <p:cNvGrpSpPr/>
            <p:nvPr/>
          </p:nvGrpSpPr>
          <p:grpSpPr>
            <a:xfrm rot="10625484">
              <a:off x="2189070" y="5672531"/>
              <a:ext cx="691491" cy="154699"/>
              <a:chOff x="8350608" y="5708473"/>
              <a:chExt cx="916105" cy="221170"/>
            </a:xfrm>
            <a:solidFill>
              <a:schemeClr val="bg1">
                <a:lumMod val="65000"/>
              </a:schemeClr>
            </a:solidFill>
          </p:grpSpPr>
          <p:sp>
            <p:nvSpPr>
              <p:cNvPr id="97" name="台形 96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97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" name="グループ化 98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100" name="台形 99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台形 100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台形 101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台形 102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/>
            <p:cNvGrpSpPr/>
            <p:nvPr/>
          </p:nvGrpSpPr>
          <p:grpSpPr>
            <a:xfrm rot="10121233">
              <a:off x="1830088" y="5531291"/>
              <a:ext cx="691491" cy="154699"/>
              <a:chOff x="8350608" y="5708473"/>
              <a:chExt cx="916105" cy="221170"/>
            </a:xfrm>
            <a:solidFill>
              <a:schemeClr val="bg1">
                <a:lumMod val="65000"/>
              </a:schemeClr>
            </a:solidFill>
          </p:grpSpPr>
          <p:sp>
            <p:nvSpPr>
              <p:cNvPr id="90" name="台形 89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台形 90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93" name="台形 92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台形 93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台形 94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台形 95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" name="グループ化 17"/>
            <p:cNvGrpSpPr/>
            <p:nvPr/>
          </p:nvGrpSpPr>
          <p:grpSpPr>
            <a:xfrm rot="10121233">
              <a:off x="1969445" y="5583471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83" name="台形 82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台形 83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86" name="台形 85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台形 86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台形 87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台形 88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/>
            <p:cNvGrpSpPr/>
            <p:nvPr/>
          </p:nvGrpSpPr>
          <p:grpSpPr>
            <a:xfrm rot="10121233">
              <a:off x="2137277" y="5624127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76" name="台形 75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79" name="台形 78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台形 79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台形 80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台形 81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/>
            <p:cNvGrpSpPr/>
            <p:nvPr/>
          </p:nvGrpSpPr>
          <p:grpSpPr>
            <a:xfrm rot="11178108">
              <a:off x="2491205" y="5631611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69" name="台形 68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69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72" name="台形 71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台形 72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台形 73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台形 74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" name="グループ化 20"/>
            <p:cNvGrpSpPr/>
            <p:nvPr/>
          </p:nvGrpSpPr>
          <p:grpSpPr>
            <a:xfrm rot="203592">
              <a:off x="2318639" y="5619928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62" name="台形 61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65" name="台形 64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台形 65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台形 66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台形 67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" name="グループ化 21"/>
            <p:cNvGrpSpPr/>
            <p:nvPr/>
          </p:nvGrpSpPr>
          <p:grpSpPr>
            <a:xfrm rot="203592">
              <a:off x="2540337" y="5577383"/>
              <a:ext cx="691491" cy="154699"/>
              <a:chOff x="8350608" y="5708473"/>
              <a:chExt cx="916105" cy="221170"/>
            </a:xfrm>
            <a:solidFill>
              <a:schemeClr val="bg1">
                <a:lumMod val="65000"/>
              </a:schemeClr>
            </a:solidFill>
          </p:grpSpPr>
          <p:sp>
            <p:nvSpPr>
              <p:cNvPr id="55" name="台形 54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台形 55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58" name="台形 57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台形 58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台形 59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台形 60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" name="グループ化 22"/>
            <p:cNvGrpSpPr/>
            <p:nvPr/>
          </p:nvGrpSpPr>
          <p:grpSpPr>
            <a:xfrm rot="203592">
              <a:off x="2214050" y="5519008"/>
              <a:ext cx="691491" cy="154699"/>
              <a:chOff x="8350608" y="5708473"/>
              <a:chExt cx="916105" cy="221170"/>
            </a:xfrm>
            <a:solidFill>
              <a:schemeClr val="bg1"/>
            </a:solidFill>
          </p:grpSpPr>
          <p:sp>
            <p:nvSpPr>
              <p:cNvPr id="48" name="台形 47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51" name="台形 50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台形 51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台形 52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台形 53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/>
            <p:cNvGrpSpPr/>
            <p:nvPr/>
          </p:nvGrpSpPr>
          <p:grpSpPr>
            <a:xfrm rot="21299341">
              <a:off x="2555360" y="5698799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41" name="台形 40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44" name="台形 43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台形 44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台形 45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台形 46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/>
            <p:cNvGrpSpPr/>
            <p:nvPr/>
          </p:nvGrpSpPr>
          <p:grpSpPr>
            <a:xfrm rot="21299341">
              <a:off x="2422572" y="5631637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台形 33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台形 34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7" name="台形 36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台形 37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台形 38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台形 39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/>
            <p:cNvGrpSpPr/>
            <p:nvPr/>
          </p:nvGrpSpPr>
          <p:grpSpPr>
            <a:xfrm rot="21299341">
              <a:off x="2260217" y="5572805"/>
              <a:ext cx="691491" cy="154699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27" name="台形 26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0" name="台形 29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台形 30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台形 31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32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5" name="グループ化 124"/>
          <p:cNvGrpSpPr/>
          <p:nvPr/>
        </p:nvGrpSpPr>
        <p:grpSpPr>
          <a:xfrm>
            <a:off x="6050615" y="1120218"/>
            <a:ext cx="1564315" cy="1294946"/>
            <a:chOff x="6113965" y="4355428"/>
            <a:chExt cx="2026817" cy="1677807"/>
          </a:xfrm>
        </p:grpSpPr>
        <p:sp>
          <p:nvSpPr>
            <p:cNvPr id="126" name="台形 125"/>
            <p:cNvSpPr/>
            <p:nvPr/>
          </p:nvSpPr>
          <p:spPr>
            <a:xfrm rot="10800000" flipV="1">
              <a:off x="7042535" y="4798591"/>
              <a:ext cx="1098247" cy="357035"/>
            </a:xfrm>
            <a:prstGeom prst="trapezoid">
              <a:avLst>
                <a:gd name="adj" fmla="val 12907"/>
              </a:avLst>
            </a:prstGeom>
            <a:solidFill>
              <a:schemeClr val="accent4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/>
            <p:cNvGrpSpPr/>
            <p:nvPr/>
          </p:nvGrpSpPr>
          <p:grpSpPr>
            <a:xfrm rot="11178108">
              <a:off x="7698603" y="5035480"/>
              <a:ext cx="341132" cy="154699"/>
              <a:chOff x="8350608" y="5708473"/>
              <a:chExt cx="916105" cy="221170"/>
            </a:xfrm>
          </p:grpSpPr>
          <p:sp>
            <p:nvSpPr>
              <p:cNvPr id="243" name="台形 242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台形 243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5" name="グループ化 244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46" name="台形 245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台形 246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台形 247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台形 248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8" name="グループ化 127"/>
            <p:cNvGrpSpPr/>
            <p:nvPr/>
          </p:nvGrpSpPr>
          <p:grpSpPr>
            <a:xfrm rot="203592">
              <a:off x="7613064" y="5033408"/>
              <a:ext cx="341132" cy="154699"/>
              <a:chOff x="8350608" y="5708473"/>
              <a:chExt cx="916105" cy="221170"/>
            </a:xfrm>
          </p:grpSpPr>
          <p:sp>
            <p:nvSpPr>
              <p:cNvPr id="236" name="台形 235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台形 236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8" name="グループ化 237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39" name="台形 238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台形 239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台形 240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台形 241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9" name="グループ化 128"/>
            <p:cNvGrpSpPr/>
            <p:nvPr/>
          </p:nvGrpSpPr>
          <p:grpSpPr>
            <a:xfrm rot="203592">
              <a:off x="7726139" y="4978868"/>
              <a:ext cx="341132" cy="154699"/>
              <a:chOff x="8350608" y="5708473"/>
              <a:chExt cx="916105" cy="221170"/>
            </a:xfrm>
          </p:grpSpPr>
          <p:sp>
            <p:nvSpPr>
              <p:cNvPr id="229" name="台形 228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台形 229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1" name="グループ化 230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32" name="台形 231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台形 232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台形 233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台形 234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0" name="グループ化 129"/>
            <p:cNvGrpSpPr/>
            <p:nvPr/>
          </p:nvGrpSpPr>
          <p:grpSpPr>
            <a:xfrm rot="203592">
              <a:off x="7566408" y="4938885"/>
              <a:ext cx="341132" cy="154699"/>
              <a:chOff x="8350608" y="5708473"/>
              <a:chExt cx="916105" cy="221170"/>
            </a:xfrm>
          </p:grpSpPr>
          <p:sp>
            <p:nvSpPr>
              <p:cNvPr id="222" name="台形 221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台形 222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4" name="グループ化 223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25" name="台形 224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台形 225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台形 226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台形 227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1" name="グループ化 130"/>
            <p:cNvGrpSpPr/>
            <p:nvPr/>
          </p:nvGrpSpPr>
          <p:grpSpPr>
            <a:xfrm rot="21299341">
              <a:off x="7726930" y="5098711"/>
              <a:ext cx="341132" cy="154699"/>
              <a:chOff x="8350608" y="5708473"/>
              <a:chExt cx="916105" cy="221170"/>
            </a:xfrm>
          </p:grpSpPr>
          <p:sp>
            <p:nvSpPr>
              <p:cNvPr id="215" name="台形 214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台形 215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" name="グループ化 216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18" name="台形 217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台形 218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台形 219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台形 220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2" name="グループ化 131"/>
            <p:cNvGrpSpPr/>
            <p:nvPr/>
          </p:nvGrpSpPr>
          <p:grpSpPr>
            <a:xfrm rot="21299341">
              <a:off x="7664325" y="5039300"/>
              <a:ext cx="341132" cy="154699"/>
              <a:chOff x="8350608" y="5708473"/>
              <a:chExt cx="916105" cy="221170"/>
            </a:xfrm>
          </p:grpSpPr>
          <p:sp>
            <p:nvSpPr>
              <p:cNvPr id="208" name="台形 207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台形 208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0" name="グループ化 209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11" name="台形 210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台形 211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台形 212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台形 213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3" name="グループ化 132"/>
            <p:cNvGrpSpPr/>
            <p:nvPr/>
          </p:nvGrpSpPr>
          <p:grpSpPr>
            <a:xfrm rot="21299341">
              <a:off x="7586491" y="4989802"/>
              <a:ext cx="341132" cy="154699"/>
              <a:chOff x="8350608" y="5708473"/>
              <a:chExt cx="916105" cy="221170"/>
            </a:xfrm>
          </p:grpSpPr>
          <p:sp>
            <p:nvSpPr>
              <p:cNvPr id="201" name="台形 200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台形 201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204" name="台形 203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台形 204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台形 205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台形 206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4" name="グループ化 133"/>
            <p:cNvGrpSpPr/>
            <p:nvPr/>
          </p:nvGrpSpPr>
          <p:grpSpPr>
            <a:xfrm rot="20551747">
              <a:off x="7621064" y="5030524"/>
              <a:ext cx="341132" cy="154699"/>
              <a:chOff x="8350608" y="5708473"/>
              <a:chExt cx="916105" cy="221170"/>
            </a:xfrm>
          </p:grpSpPr>
          <p:sp>
            <p:nvSpPr>
              <p:cNvPr id="194" name="台形 193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台形 194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6" name="グループ化 195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97" name="台形 196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台形 197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台形 198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台形 199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5" name="グループ化 134"/>
            <p:cNvGrpSpPr/>
            <p:nvPr/>
          </p:nvGrpSpPr>
          <p:grpSpPr>
            <a:xfrm rot="9577231">
              <a:off x="7700181" y="4997939"/>
              <a:ext cx="341132" cy="154699"/>
              <a:chOff x="8350608" y="5708473"/>
              <a:chExt cx="916105" cy="221170"/>
            </a:xfrm>
          </p:grpSpPr>
          <p:sp>
            <p:nvSpPr>
              <p:cNvPr id="187" name="台形 186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台形 187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9" name="グループ化 188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90" name="台形 189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台形 190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台形 191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台形 192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6" name="グループ化 135"/>
            <p:cNvGrpSpPr/>
            <p:nvPr/>
          </p:nvGrpSpPr>
          <p:grpSpPr>
            <a:xfrm rot="9577231">
              <a:off x="7618685" y="5093433"/>
              <a:ext cx="341132" cy="154699"/>
              <a:chOff x="8350608" y="5708473"/>
              <a:chExt cx="916105" cy="221170"/>
            </a:xfrm>
          </p:grpSpPr>
          <p:sp>
            <p:nvSpPr>
              <p:cNvPr id="180" name="台形 179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台形 180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83" name="台形 182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台形 183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台形 184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台形 185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7" name="グループ化 136"/>
            <p:cNvGrpSpPr/>
            <p:nvPr/>
          </p:nvGrpSpPr>
          <p:grpSpPr>
            <a:xfrm rot="9577231">
              <a:off x="7780981" y="5065634"/>
              <a:ext cx="341132" cy="154699"/>
              <a:chOff x="8350608" y="5708473"/>
              <a:chExt cx="916105" cy="221170"/>
            </a:xfrm>
          </p:grpSpPr>
          <p:sp>
            <p:nvSpPr>
              <p:cNvPr id="173" name="台形 172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台形 173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グループ化 174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76" name="台形 175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台形 176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台形 177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台形 178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8" name="グループ化 137"/>
            <p:cNvGrpSpPr/>
            <p:nvPr/>
          </p:nvGrpSpPr>
          <p:grpSpPr>
            <a:xfrm rot="9072980">
              <a:off x="7569651" y="4984077"/>
              <a:ext cx="341132" cy="154699"/>
              <a:chOff x="8350608" y="5708473"/>
              <a:chExt cx="916105" cy="221170"/>
            </a:xfrm>
          </p:grpSpPr>
          <p:sp>
            <p:nvSpPr>
              <p:cNvPr id="166" name="台形 165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台形 166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69" name="台形 168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台形 170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台形 171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9" name="グループ化 138"/>
            <p:cNvGrpSpPr/>
            <p:nvPr/>
          </p:nvGrpSpPr>
          <p:grpSpPr>
            <a:xfrm rot="9072980">
              <a:off x="7650894" y="5013210"/>
              <a:ext cx="341132" cy="154699"/>
              <a:chOff x="8350608" y="5708473"/>
              <a:chExt cx="916105" cy="221170"/>
            </a:xfrm>
          </p:grpSpPr>
          <p:sp>
            <p:nvSpPr>
              <p:cNvPr id="159" name="台形 158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62" name="台形 161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台形 162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台形 163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台形 164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0" name="グループ化 139"/>
            <p:cNvGrpSpPr/>
            <p:nvPr/>
          </p:nvGrpSpPr>
          <p:grpSpPr>
            <a:xfrm rot="9072980">
              <a:off x="7742077" y="5027133"/>
              <a:ext cx="341132" cy="154699"/>
              <a:chOff x="8350608" y="5708473"/>
              <a:chExt cx="916105" cy="221170"/>
            </a:xfrm>
          </p:grpSpPr>
          <p:sp>
            <p:nvSpPr>
              <p:cNvPr id="152" name="台形 151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台形 152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" name="グループ化 153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</p:grpSpPr>
            <p:sp>
              <p:nvSpPr>
                <p:cNvPr id="155" name="台形 154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台形 156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台形 157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1" name="台形 140"/>
            <p:cNvSpPr/>
            <p:nvPr/>
          </p:nvSpPr>
          <p:spPr>
            <a:xfrm rot="10800000">
              <a:off x="7042535" y="5155626"/>
              <a:ext cx="1098247" cy="753011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2" name="台形 141"/>
            <p:cNvSpPr/>
            <p:nvPr/>
          </p:nvSpPr>
          <p:spPr>
            <a:xfrm rot="10800000">
              <a:off x="6266365" y="5908639"/>
              <a:ext cx="1231900" cy="124596"/>
            </a:xfrm>
            <a:prstGeom prst="trapezoid">
              <a:avLst>
                <a:gd name="adj" fmla="val 12907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台形 142"/>
            <p:cNvSpPr/>
            <p:nvPr/>
          </p:nvSpPr>
          <p:spPr>
            <a:xfrm rot="10800000">
              <a:off x="6113965" y="4855002"/>
              <a:ext cx="1536700" cy="1053635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台形 143"/>
            <p:cNvSpPr/>
            <p:nvPr/>
          </p:nvSpPr>
          <p:spPr>
            <a:xfrm rot="10800000" flipV="1">
              <a:off x="6113965" y="4355428"/>
              <a:ext cx="1536700" cy="499574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台形 144"/>
            <p:cNvSpPr/>
            <p:nvPr/>
          </p:nvSpPr>
          <p:spPr>
            <a:xfrm rot="10800000">
              <a:off x="6266365" y="4855000"/>
              <a:ext cx="1231900" cy="1053635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台形 145"/>
            <p:cNvSpPr/>
            <p:nvPr/>
          </p:nvSpPr>
          <p:spPr>
            <a:xfrm rot="10800000" flipV="1">
              <a:off x="6177465" y="4434081"/>
              <a:ext cx="1409700" cy="285152"/>
            </a:xfrm>
            <a:prstGeom prst="trapezoid">
              <a:avLst>
                <a:gd name="adj" fmla="val 12907"/>
              </a:avLst>
            </a:pr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台形 146"/>
            <p:cNvSpPr/>
            <p:nvPr/>
          </p:nvSpPr>
          <p:spPr>
            <a:xfrm rot="10800000" flipV="1">
              <a:off x="6231440" y="4519191"/>
              <a:ext cx="1301750" cy="108700"/>
            </a:xfrm>
            <a:prstGeom prst="trapezoid">
              <a:avLst>
                <a:gd name="adj" fmla="val 12907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台形 147"/>
            <p:cNvSpPr/>
            <p:nvPr/>
          </p:nvSpPr>
          <p:spPr>
            <a:xfrm rot="10800000" flipV="1">
              <a:off x="6253665" y="4546496"/>
              <a:ext cx="1257300" cy="45720"/>
            </a:xfrm>
            <a:prstGeom prst="trapezoid">
              <a:avLst>
                <a:gd name="adj" fmla="val 12907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台形 274"/>
            <p:cNvSpPr/>
            <p:nvPr/>
          </p:nvSpPr>
          <p:spPr>
            <a:xfrm>
              <a:off x="7435932" y="4759801"/>
              <a:ext cx="163933" cy="51490"/>
            </a:xfrm>
            <a:custGeom>
              <a:avLst/>
              <a:gdLst>
                <a:gd name="connsiteX0" fmla="*/ 0 w 176806"/>
                <a:gd name="connsiteY0" fmla="*/ 51490 h 51490"/>
                <a:gd name="connsiteX1" fmla="*/ 12873 w 176806"/>
                <a:gd name="connsiteY1" fmla="*/ 0 h 51490"/>
                <a:gd name="connsiteX2" fmla="*/ 163934 w 176806"/>
                <a:gd name="connsiteY2" fmla="*/ 0 h 51490"/>
                <a:gd name="connsiteX3" fmla="*/ 176806 w 176806"/>
                <a:gd name="connsiteY3" fmla="*/ 51490 h 51490"/>
                <a:gd name="connsiteX4" fmla="*/ 0 w 176806"/>
                <a:gd name="connsiteY4" fmla="*/ 51490 h 51490"/>
                <a:gd name="connsiteX0" fmla="*/ 6177 w 163933"/>
                <a:gd name="connsiteY0" fmla="*/ 51490 h 51490"/>
                <a:gd name="connsiteX1" fmla="*/ 0 w 163933"/>
                <a:gd name="connsiteY1" fmla="*/ 0 h 51490"/>
                <a:gd name="connsiteX2" fmla="*/ 151061 w 163933"/>
                <a:gd name="connsiteY2" fmla="*/ 0 h 51490"/>
                <a:gd name="connsiteX3" fmla="*/ 163933 w 163933"/>
                <a:gd name="connsiteY3" fmla="*/ 51490 h 51490"/>
                <a:gd name="connsiteX4" fmla="*/ 6177 w 163933"/>
                <a:gd name="connsiteY4" fmla="*/ 51490 h 5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933" h="51490">
                  <a:moveTo>
                    <a:pt x="6177" y="51490"/>
                  </a:moveTo>
                  <a:lnTo>
                    <a:pt x="0" y="0"/>
                  </a:lnTo>
                  <a:lnTo>
                    <a:pt x="151061" y="0"/>
                  </a:lnTo>
                  <a:lnTo>
                    <a:pt x="163933" y="51490"/>
                  </a:lnTo>
                  <a:lnTo>
                    <a:pt x="6177" y="5149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565"/>
            <p:cNvSpPr/>
            <p:nvPr/>
          </p:nvSpPr>
          <p:spPr>
            <a:xfrm>
              <a:off x="6183815" y="4761754"/>
              <a:ext cx="82550" cy="45719"/>
            </a:xfrm>
            <a:prstGeom prst="ellipse">
              <a:avLst/>
            </a:prstGeom>
            <a:solidFill>
              <a:srgbClr val="C0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566"/>
            <p:cNvSpPr/>
            <p:nvPr/>
          </p:nvSpPr>
          <p:spPr>
            <a:xfrm>
              <a:off x="6301290" y="4761754"/>
              <a:ext cx="82550" cy="45719"/>
            </a:xfrm>
            <a:prstGeom prst="ellipse">
              <a:avLst/>
            </a:prstGeom>
            <a:solidFill>
              <a:srgbClr val="C0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0" name="グループ化 249"/>
          <p:cNvGrpSpPr/>
          <p:nvPr/>
        </p:nvGrpSpPr>
        <p:grpSpPr>
          <a:xfrm>
            <a:off x="8077690" y="860205"/>
            <a:ext cx="1285800" cy="1583651"/>
            <a:chOff x="8563056" y="4213968"/>
            <a:chExt cx="1562522" cy="1924474"/>
          </a:xfrm>
        </p:grpSpPr>
        <p:sp>
          <p:nvSpPr>
            <p:cNvPr id="251" name="角丸四角形 250"/>
            <p:cNvSpPr/>
            <p:nvPr/>
          </p:nvSpPr>
          <p:spPr>
            <a:xfrm>
              <a:off x="8596396" y="5709816"/>
              <a:ext cx="1495844" cy="400366"/>
            </a:xfrm>
            <a:prstGeom prst="roundRect">
              <a:avLst>
                <a:gd name="adj" fmla="val 23525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 251"/>
            <p:cNvSpPr/>
            <p:nvPr/>
          </p:nvSpPr>
          <p:spPr>
            <a:xfrm rot="5400000">
              <a:off x="8517183" y="5418411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 252"/>
            <p:cNvSpPr/>
            <p:nvPr/>
          </p:nvSpPr>
          <p:spPr>
            <a:xfrm rot="5400000">
              <a:off x="8616873" y="5418412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 253"/>
            <p:cNvSpPr/>
            <p:nvPr/>
          </p:nvSpPr>
          <p:spPr>
            <a:xfrm rot="5400000">
              <a:off x="8721094" y="5418412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 254"/>
            <p:cNvSpPr/>
            <p:nvPr/>
          </p:nvSpPr>
          <p:spPr>
            <a:xfrm rot="5400000">
              <a:off x="8820784" y="5418413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 255"/>
            <p:cNvSpPr/>
            <p:nvPr/>
          </p:nvSpPr>
          <p:spPr>
            <a:xfrm rot="5400000">
              <a:off x="8925005" y="5418412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 256"/>
            <p:cNvSpPr/>
            <p:nvPr/>
          </p:nvSpPr>
          <p:spPr>
            <a:xfrm rot="5400000">
              <a:off x="9024695" y="5418413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 257"/>
            <p:cNvSpPr/>
            <p:nvPr/>
          </p:nvSpPr>
          <p:spPr>
            <a:xfrm rot="5400000">
              <a:off x="9128917" y="5418413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 258"/>
            <p:cNvSpPr/>
            <p:nvPr/>
          </p:nvSpPr>
          <p:spPr>
            <a:xfrm rot="5400000">
              <a:off x="9228606" y="5418414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 259"/>
            <p:cNvSpPr/>
            <p:nvPr/>
          </p:nvSpPr>
          <p:spPr>
            <a:xfrm rot="5400000">
              <a:off x="9323765" y="5418414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 260"/>
            <p:cNvSpPr/>
            <p:nvPr/>
          </p:nvSpPr>
          <p:spPr>
            <a:xfrm rot="5400000">
              <a:off x="9423455" y="5418415"/>
              <a:ext cx="652462" cy="215462"/>
            </a:xfrm>
            <a:custGeom>
              <a:avLst/>
              <a:gdLst>
                <a:gd name="connsiteX0" fmla="*/ 0 w 652462"/>
                <a:gd name="connsiteY0" fmla="*/ 142842 h 269524"/>
                <a:gd name="connsiteX1" fmla="*/ 0 w 652462"/>
                <a:gd name="connsiteY1" fmla="*/ 61456 h 269524"/>
                <a:gd name="connsiteX2" fmla="*/ 12428 w 652462"/>
                <a:gd name="connsiteY2" fmla="*/ 46569 h 269524"/>
                <a:gd name="connsiteX3" fmla="*/ 609971 w 652462"/>
                <a:gd name="connsiteY3" fmla="*/ 144516 h 269524"/>
                <a:gd name="connsiteX4" fmla="*/ 652462 w 652462"/>
                <a:gd name="connsiteY4" fmla="*/ 94284 h 269524"/>
                <a:gd name="connsiteX5" fmla="*/ 652462 w 652462"/>
                <a:gd name="connsiteY5" fmla="*/ 175244 h 269524"/>
                <a:gd name="connsiteX6" fmla="*/ 15083 w 652462"/>
                <a:gd name="connsiteY6" fmla="*/ 125010 h 2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462" h="269524">
                  <a:moveTo>
                    <a:pt x="0" y="142842"/>
                  </a:moveTo>
                  <a:lnTo>
                    <a:pt x="0" y="61456"/>
                  </a:lnTo>
                  <a:lnTo>
                    <a:pt x="12428" y="46569"/>
                  </a:lnTo>
                  <a:cubicBezTo>
                    <a:pt x="211609" y="-145477"/>
                    <a:pt x="410790" y="330647"/>
                    <a:pt x="609971" y="144516"/>
                  </a:cubicBezTo>
                  <a:lnTo>
                    <a:pt x="652462" y="94284"/>
                  </a:lnTo>
                  <a:lnTo>
                    <a:pt x="652462" y="175244"/>
                  </a:lnTo>
                  <a:cubicBezTo>
                    <a:pt x="440002" y="481428"/>
                    <a:pt x="227543" y="-73532"/>
                    <a:pt x="15083" y="1250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角丸四角形 261"/>
            <p:cNvSpPr/>
            <p:nvPr/>
          </p:nvSpPr>
          <p:spPr>
            <a:xfrm>
              <a:off x="8563056" y="4738266"/>
              <a:ext cx="1562521" cy="1400176"/>
            </a:xfrm>
            <a:prstGeom prst="roundRect">
              <a:avLst>
                <a:gd name="adj" fmla="val 8140"/>
              </a:avLst>
            </a:prstGeom>
            <a:gradFill>
              <a:gsLst>
                <a:gs pos="0">
                  <a:srgbClr val="00B0F0"/>
                </a:gs>
                <a:gs pos="100000">
                  <a:schemeClr val="accent1">
                    <a:lumMod val="40000"/>
                    <a:lumOff val="60000"/>
                    <a:alpha val="20000"/>
                  </a:schemeClr>
                </a:gs>
              </a:gsLst>
              <a:lin ang="189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角丸四角形 262"/>
            <p:cNvSpPr/>
            <p:nvPr/>
          </p:nvSpPr>
          <p:spPr>
            <a:xfrm>
              <a:off x="8644018" y="5084250"/>
              <a:ext cx="1400596" cy="1054191"/>
            </a:xfrm>
            <a:prstGeom prst="roundRect">
              <a:avLst>
                <a:gd name="adj" fmla="val 814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30000"/>
                  </a:schemeClr>
                </a:gs>
                <a:gs pos="100000">
                  <a:schemeClr val="accent1">
                    <a:lumMod val="40000"/>
                    <a:lumOff val="60000"/>
                    <a:alpha val="20000"/>
                  </a:schemeClr>
                </a:gs>
              </a:gsLst>
              <a:lin ang="189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4" name="角丸四角形 263"/>
            <p:cNvSpPr/>
            <p:nvPr/>
          </p:nvSpPr>
          <p:spPr>
            <a:xfrm>
              <a:off x="8563056" y="4738266"/>
              <a:ext cx="1562521" cy="1400176"/>
            </a:xfrm>
            <a:prstGeom prst="roundRect">
              <a:avLst>
                <a:gd name="adj" fmla="val 8140"/>
              </a:avLst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角丸四角形 264"/>
            <p:cNvSpPr/>
            <p:nvPr/>
          </p:nvSpPr>
          <p:spPr>
            <a:xfrm>
              <a:off x="8644018" y="5084250"/>
              <a:ext cx="1400596" cy="1054191"/>
            </a:xfrm>
            <a:prstGeom prst="roundRect">
              <a:avLst>
                <a:gd name="adj" fmla="val 8140"/>
              </a:avLst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角丸四角形 265"/>
            <p:cNvSpPr/>
            <p:nvPr/>
          </p:nvSpPr>
          <p:spPr>
            <a:xfrm>
              <a:off x="8563057" y="4636098"/>
              <a:ext cx="1562521" cy="580265"/>
            </a:xfrm>
            <a:prstGeom prst="roundRect">
              <a:avLst>
                <a:gd name="adj" fmla="val 12852"/>
              </a:avLst>
            </a:prstGeom>
            <a:solidFill>
              <a:schemeClr val="tx1">
                <a:lumMod val="95000"/>
                <a:lumOff val="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角丸四角形 266"/>
            <p:cNvSpPr/>
            <p:nvPr/>
          </p:nvSpPr>
          <p:spPr>
            <a:xfrm>
              <a:off x="8644020" y="4699436"/>
              <a:ext cx="1400596" cy="369951"/>
            </a:xfrm>
            <a:prstGeom prst="roundRect">
              <a:avLst>
                <a:gd name="adj" fmla="val 12852"/>
              </a:avLst>
            </a:prstGeom>
            <a:solidFill>
              <a:srgbClr val="FFCC66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角丸四角形 267"/>
            <p:cNvSpPr/>
            <p:nvPr/>
          </p:nvSpPr>
          <p:spPr>
            <a:xfrm>
              <a:off x="8686883" y="4811807"/>
              <a:ext cx="1314870" cy="139184"/>
            </a:xfrm>
            <a:prstGeom prst="roundRect">
              <a:avLst>
                <a:gd name="adj" fmla="val 12852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大波 575"/>
            <p:cNvSpPr/>
            <p:nvPr/>
          </p:nvSpPr>
          <p:spPr>
            <a:xfrm rot="5400000">
              <a:off x="9013114" y="3919488"/>
              <a:ext cx="679871" cy="1268832"/>
            </a:xfrm>
            <a:prstGeom prst="wave">
              <a:avLst>
                <a:gd name="adj1" fmla="val 7722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0" name="グループ化 269"/>
          <p:cNvGrpSpPr/>
          <p:nvPr/>
        </p:nvGrpSpPr>
        <p:grpSpPr>
          <a:xfrm>
            <a:off x="4356176" y="919948"/>
            <a:ext cx="1247967" cy="1507976"/>
            <a:chOff x="4227589" y="4462993"/>
            <a:chExt cx="1363177" cy="1647189"/>
          </a:xfrm>
        </p:grpSpPr>
        <p:sp>
          <p:nvSpPr>
            <p:cNvPr id="271" name="台形 270"/>
            <p:cNvSpPr/>
            <p:nvPr/>
          </p:nvSpPr>
          <p:spPr>
            <a:xfrm rot="10800000">
              <a:off x="4411242" y="6016204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台形 271"/>
            <p:cNvSpPr/>
            <p:nvPr/>
          </p:nvSpPr>
          <p:spPr>
            <a:xfrm rot="10800000">
              <a:off x="4227589" y="4743664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3" name="片側の 2 つの角を丸めた四角形 272"/>
            <p:cNvSpPr/>
            <p:nvPr/>
          </p:nvSpPr>
          <p:spPr>
            <a:xfrm>
              <a:off x="4227589" y="4462993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角丸四角形 273"/>
            <p:cNvSpPr/>
            <p:nvPr/>
          </p:nvSpPr>
          <p:spPr>
            <a:xfrm>
              <a:off x="5320240" y="4596027"/>
              <a:ext cx="208845" cy="85725"/>
            </a:xfrm>
            <a:prstGeom prst="roundRect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578"/>
            <p:cNvSpPr/>
            <p:nvPr/>
          </p:nvSpPr>
          <p:spPr>
            <a:xfrm>
              <a:off x="5166018" y="4595451"/>
              <a:ext cx="86301" cy="86301"/>
            </a:xfrm>
            <a:prstGeom prst="ellipse">
              <a:avLst/>
            </a:prstGeom>
            <a:solidFill>
              <a:srgbClr val="00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角丸四角形 275"/>
            <p:cNvSpPr/>
            <p:nvPr/>
          </p:nvSpPr>
          <p:spPr>
            <a:xfrm>
              <a:off x="5335718" y="4596027"/>
              <a:ext cx="177889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7" name="台形 276"/>
            <p:cNvSpPr/>
            <p:nvPr/>
          </p:nvSpPr>
          <p:spPr>
            <a:xfrm rot="10800000">
              <a:off x="4373637" y="4743664"/>
              <a:ext cx="1081632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8" name="グループ化 277"/>
          <p:cNvGrpSpPr/>
          <p:nvPr/>
        </p:nvGrpSpPr>
        <p:grpSpPr>
          <a:xfrm>
            <a:off x="8151777" y="4959170"/>
            <a:ext cx="1102461" cy="1332154"/>
            <a:chOff x="6996102" y="1891030"/>
            <a:chExt cx="1363177" cy="1647189"/>
          </a:xfrm>
        </p:grpSpPr>
        <p:sp>
          <p:nvSpPr>
            <p:cNvPr id="279" name="台形 278"/>
            <p:cNvSpPr/>
            <p:nvPr/>
          </p:nvSpPr>
          <p:spPr>
            <a:xfrm rot="10800000">
              <a:off x="7179755" y="3444241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台形 279"/>
            <p:cNvSpPr/>
            <p:nvPr/>
          </p:nvSpPr>
          <p:spPr>
            <a:xfrm rot="10800000">
              <a:off x="6996102" y="2171701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1" name="グループ化 280"/>
            <p:cNvGrpSpPr/>
            <p:nvPr/>
          </p:nvGrpSpPr>
          <p:grpSpPr>
            <a:xfrm>
              <a:off x="7289071" y="3121335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34" name="台形 333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台形 334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6" name="グループ化 335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37" name="台形 336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台形 337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台形 338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台形 339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2" name="グループ化 281"/>
            <p:cNvGrpSpPr/>
            <p:nvPr/>
          </p:nvGrpSpPr>
          <p:grpSpPr>
            <a:xfrm rot="10625484">
              <a:off x="7437005" y="3112275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27" name="台形 326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台形 327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9" name="グループ化 328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30" name="台形 329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台形 330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台形 331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台形 332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3" name="グループ化 282"/>
            <p:cNvGrpSpPr/>
            <p:nvPr/>
          </p:nvGrpSpPr>
          <p:grpSpPr>
            <a:xfrm rot="10625484">
              <a:off x="7252360" y="3194623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20" name="台形 319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台形 320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2" name="グループ化 321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23" name="台形 322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台形 323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台形 324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台形 325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4" name="グループ化 283"/>
            <p:cNvGrpSpPr/>
            <p:nvPr/>
          </p:nvGrpSpPr>
          <p:grpSpPr>
            <a:xfrm rot="10625484">
              <a:off x="7535483" y="3222072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313" name="台形 312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台形 313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16" name="台形 315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台形 316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台形 317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台形 318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5" name="グループ化 284"/>
            <p:cNvGrpSpPr/>
            <p:nvPr/>
          </p:nvGrpSpPr>
          <p:grpSpPr>
            <a:xfrm rot="10121233">
              <a:off x="7228168" y="3047494"/>
              <a:ext cx="591966" cy="191213"/>
              <a:chOff x="8350608" y="5708473"/>
              <a:chExt cx="916105" cy="221170"/>
            </a:xfrm>
            <a:solidFill>
              <a:schemeClr val="bg1">
                <a:lumMod val="75000"/>
              </a:schemeClr>
            </a:solidFill>
          </p:grpSpPr>
          <p:sp>
            <p:nvSpPr>
              <p:cNvPr id="306" name="台形 305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台形 306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8" name="グループ化 307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09" name="台形 308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台形 309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台形 310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台形 311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6" name="グループ化 285"/>
            <p:cNvGrpSpPr/>
            <p:nvPr/>
          </p:nvGrpSpPr>
          <p:grpSpPr>
            <a:xfrm rot="10121233">
              <a:off x="7347468" y="3111990"/>
              <a:ext cx="591966" cy="191213"/>
              <a:chOff x="8350608" y="5708473"/>
              <a:chExt cx="916105" cy="221170"/>
            </a:xfrm>
            <a:solidFill>
              <a:schemeClr val="bg1">
                <a:lumMod val="85000"/>
              </a:schemeClr>
            </a:solidFill>
          </p:grpSpPr>
          <p:sp>
            <p:nvSpPr>
              <p:cNvPr id="299" name="台形 298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台形 299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1" name="グループ化 300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302" name="台形 301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台形 302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台形 303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台形 304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7" name="グループ化 286"/>
            <p:cNvGrpSpPr/>
            <p:nvPr/>
          </p:nvGrpSpPr>
          <p:grpSpPr>
            <a:xfrm rot="10121233">
              <a:off x="7491144" y="3162243"/>
              <a:ext cx="591966" cy="191213"/>
              <a:chOff x="8350608" y="5708473"/>
              <a:chExt cx="916105" cy="22117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92" name="台形 291"/>
              <p:cNvSpPr/>
              <p:nvPr/>
            </p:nvSpPr>
            <p:spPr>
              <a:xfrm rot="5400000">
                <a:off x="8609099" y="5541672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台形 292"/>
              <p:cNvSpPr/>
              <p:nvPr/>
            </p:nvSpPr>
            <p:spPr>
              <a:xfrm rot="15546003">
                <a:off x="8761096" y="5540574"/>
                <a:ext cx="45719" cy="488095"/>
              </a:xfrm>
              <a:prstGeom prst="trapezoid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4" name="グループ化 293"/>
              <p:cNvGrpSpPr/>
              <p:nvPr/>
            </p:nvGrpSpPr>
            <p:grpSpPr>
              <a:xfrm rot="972761">
                <a:off x="8350608" y="5708473"/>
                <a:ext cx="916105" cy="221170"/>
                <a:chOff x="8331967" y="5733480"/>
                <a:chExt cx="916105" cy="221170"/>
              </a:xfrm>
              <a:grpFill/>
            </p:grpSpPr>
            <p:sp>
              <p:nvSpPr>
                <p:cNvPr id="295" name="台形 294"/>
                <p:cNvSpPr/>
                <p:nvPr/>
              </p:nvSpPr>
              <p:spPr>
                <a:xfrm rot="5400000">
                  <a:off x="8851622" y="5543936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台形 295"/>
                <p:cNvSpPr/>
                <p:nvPr/>
              </p:nvSpPr>
              <p:spPr>
                <a:xfrm rot="15546003">
                  <a:off x="8553155" y="5687743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台形 296"/>
                <p:cNvSpPr/>
                <p:nvPr/>
              </p:nvSpPr>
              <p:spPr>
                <a:xfrm rot="5400000">
                  <a:off x="8981165" y="5512292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台形 297"/>
                <p:cNvSpPr/>
                <p:nvPr/>
              </p:nvSpPr>
              <p:spPr>
                <a:xfrm rot="15546003">
                  <a:off x="8846019" y="5572084"/>
                  <a:ext cx="45719" cy="488095"/>
                </a:xfrm>
                <a:prstGeom prst="trapezoid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8" name="片側の 2 つの角を丸めた四角形 287"/>
            <p:cNvSpPr/>
            <p:nvPr/>
          </p:nvSpPr>
          <p:spPr>
            <a:xfrm>
              <a:off x="6996102" y="1891030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7000">
                  <a:schemeClr val="tx1">
                    <a:lumMod val="65000"/>
                    <a:lumOff val="3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角丸四角形 288"/>
            <p:cNvSpPr/>
            <p:nvPr/>
          </p:nvSpPr>
          <p:spPr>
            <a:xfrm>
              <a:off x="8088753" y="2024064"/>
              <a:ext cx="208845" cy="85725"/>
            </a:xfrm>
            <a:prstGeom prst="roundRect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/楕円 599"/>
            <p:cNvSpPr/>
            <p:nvPr/>
          </p:nvSpPr>
          <p:spPr>
            <a:xfrm>
              <a:off x="7934531" y="2023488"/>
              <a:ext cx="86301" cy="86301"/>
            </a:xfrm>
            <a:prstGeom prst="ellipse">
              <a:avLst/>
            </a:prstGeom>
            <a:solidFill>
              <a:srgbClr val="00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角丸四角形 290"/>
            <p:cNvSpPr/>
            <p:nvPr/>
          </p:nvSpPr>
          <p:spPr>
            <a:xfrm>
              <a:off x="8127449" y="2024064"/>
              <a:ext cx="134696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1" name="グループ化 340"/>
          <p:cNvGrpSpPr/>
          <p:nvPr/>
        </p:nvGrpSpPr>
        <p:grpSpPr>
          <a:xfrm>
            <a:off x="6287330" y="4883166"/>
            <a:ext cx="1102461" cy="1408158"/>
            <a:chOff x="5461942" y="1797052"/>
            <a:chExt cx="1363177" cy="1741167"/>
          </a:xfrm>
        </p:grpSpPr>
        <p:sp>
          <p:nvSpPr>
            <p:cNvPr id="342" name="台形 341"/>
            <p:cNvSpPr/>
            <p:nvPr/>
          </p:nvSpPr>
          <p:spPr>
            <a:xfrm rot="10800000">
              <a:off x="5645595" y="3444241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台形 342"/>
            <p:cNvSpPr/>
            <p:nvPr/>
          </p:nvSpPr>
          <p:spPr>
            <a:xfrm rot="10800000">
              <a:off x="5461942" y="2171701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5775744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5843132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5910520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5977908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6045296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6112684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6180072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6247460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6314848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正方形/長方形 352"/>
            <p:cNvSpPr/>
            <p:nvPr/>
          </p:nvSpPr>
          <p:spPr>
            <a:xfrm>
              <a:off x="6382236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6449624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6517010" y="2171693"/>
              <a:ext cx="37584" cy="784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5775743" y="1797052"/>
              <a:ext cx="779998" cy="3127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片側の 2 つの角を丸めた四角形 356"/>
            <p:cNvSpPr/>
            <p:nvPr/>
          </p:nvSpPr>
          <p:spPr>
            <a:xfrm>
              <a:off x="5461942" y="1891030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7000">
                  <a:schemeClr val="tx1">
                    <a:lumMod val="65000"/>
                    <a:lumOff val="3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角丸四角形 357"/>
            <p:cNvSpPr/>
            <p:nvPr/>
          </p:nvSpPr>
          <p:spPr>
            <a:xfrm>
              <a:off x="6554593" y="2024064"/>
              <a:ext cx="208845" cy="85725"/>
            </a:xfrm>
            <a:prstGeom prst="roundRect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/楕円 594"/>
            <p:cNvSpPr/>
            <p:nvPr/>
          </p:nvSpPr>
          <p:spPr>
            <a:xfrm>
              <a:off x="6400371" y="2023488"/>
              <a:ext cx="86301" cy="86301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角丸四角形 359"/>
            <p:cNvSpPr/>
            <p:nvPr/>
          </p:nvSpPr>
          <p:spPr>
            <a:xfrm>
              <a:off x="6593289" y="2024064"/>
              <a:ext cx="134696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1" name="グループ化 360"/>
          <p:cNvGrpSpPr/>
          <p:nvPr/>
        </p:nvGrpSpPr>
        <p:grpSpPr>
          <a:xfrm>
            <a:off x="670889" y="4959170"/>
            <a:ext cx="1102461" cy="1332154"/>
            <a:chOff x="569902" y="1891030"/>
            <a:chExt cx="1363177" cy="1647189"/>
          </a:xfrm>
        </p:grpSpPr>
        <p:sp>
          <p:nvSpPr>
            <p:cNvPr id="362" name="台形 361"/>
            <p:cNvSpPr/>
            <p:nvPr/>
          </p:nvSpPr>
          <p:spPr>
            <a:xfrm rot="10800000">
              <a:off x="753555" y="3444241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台形 362"/>
            <p:cNvSpPr/>
            <p:nvPr/>
          </p:nvSpPr>
          <p:spPr>
            <a:xfrm rot="10800000">
              <a:off x="569902" y="2171701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4" name="片側の 2 つの角を丸めた四角形 363"/>
            <p:cNvSpPr/>
            <p:nvPr/>
          </p:nvSpPr>
          <p:spPr>
            <a:xfrm>
              <a:off x="569902" y="1891030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7000">
                  <a:schemeClr val="tx1">
                    <a:lumMod val="65000"/>
                    <a:lumOff val="3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角丸四角形 364"/>
            <p:cNvSpPr/>
            <p:nvPr/>
          </p:nvSpPr>
          <p:spPr>
            <a:xfrm>
              <a:off x="1662553" y="2024064"/>
              <a:ext cx="208845" cy="85725"/>
            </a:xfrm>
            <a:prstGeom prst="roundRect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円/楕円 578"/>
            <p:cNvSpPr/>
            <p:nvPr/>
          </p:nvSpPr>
          <p:spPr>
            <a:xfrm>
              <a:off x="1508331" y="2023488"/>
              <a:ext cx="86301" cy="86301"/>
            </a:xfrm>
            <a:prstGeom prst="ellipse">
              <a:avLst/>
            </a:prstGeom>
            <a:solidFill>
              <a:srgbClr val="00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角丸四角形 366"/>
            <p:cNvSpPr/>
            <p:nvPr/>
          </p:nvSpPr>
          <p:spPr>
            <a:xfrm>
              <a:off x="1701249" y="2024064"/>
              <a:ext cx="134696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2" name="グループ化 381"/>
          <p:cNvGrpSpPr/>
          <p:nvPr/>
        </p:nvGrpSpPr>
        <p:grpSpPr>
          <a:xfrm>
            <a:off x="4406698" y="4703416"/>
            <a:ext cx="1102461" cy="1587908"/>
            <a:chOff x="3922702" y="1574794"/>
            <a:chExt cx="1363177" cy="1963425"/>
          </a:xfrm>
        </p:grpSpPr>
        <p:sp>
          <p:nvSpPr>
            <p:cNvPr id="383" name="正方形/長方形 382"/>
            <p:cNvSpPr/>
            <p:nvPr/>
          </p:nvSpPr>
          <p:spPr>
            <a:xfrm>
              <a:off x="4236503" y="1574794"/>
              <a:ext cx="779998" cy="5349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4" name="グループ化 383"/>
            <p:cNvGrpSpPr/>
            <p:nvPr/>
          </p:nvGrpSpPr>
          <p:grpSpPr>
            <a:xfrm>
              <a:off x="4301968" y="1651096"/>
              <a:ext cx="635539" cy="249964"/>
              <a:chOff x="2686293" y="1288053"/>
              <a:chExt cx="635539" cy="363991"/>
            </a:xfrm>
          </p:grpSpPr>
          <p:sp>
            <p:nvSpPr>
              <p:cNvPr id="403" name="正方形/長方形 402"/>
              <p:cNvSpPr/>
              <p:nvPr/>
            </p:nvSpPr>
            <p:spPr>
              <a:xfrm>
                <a:off x="2686293" y="1288053"/>
                <a:ext cx="635539" cy="8357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正方形/長方形 403"/>
              <p:cNvSpPr/>
              <p:nvPr/>
            </p:nvSpPr>
            <p:spPr>
              <a:xfrm>
                <a:off x="2686293" y="1428261"/>
                <a:ext cx="635539" cy="8357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2686293" y="1568469"/>
                <a:ext cx="635539" cy="8357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5" name="台形 384"/>
            <p:cNvSpPr/>
            <p:nvPr/>
          </p:nvSpPr>
          <p:spPr>
            <a:xfrm rot="10800000">
              <a:off x="4106355" y="3444241"/>
              <a:ext cx="995870" cy="93978"/>
            </a:xfrm>
            <a:prstGeom prst="trapezoid">
              <a:avLst>
                <a:gd name="adj" fmla="val 7217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台形 385"/>
            <p:cNvSpPr/>
            <p:nvPr/>
          </p:nvSpPr>
          <p:spPr>
            <a:xfrm rot="10800000">
              <a:off x="3922702" y="2171701"/>
              <a:ext cx="1363177" cy="1272540"/>
            </a:xfrm>
            <a:prstGeom prst="trapezoid">
              <a:avLst>
                <a:gd name="adj" fmla="val 12425"/>
              </a:avLst>
            </a:pr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4236504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4303892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4371280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正方形/長方形 389"/>
            <p:cNvSpPr/>
            <p:nvPr/>
          </p:nvSpPr>
          <p:spPr>
            <a:xfrm>
              <a:off x="4438668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4506056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4573444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4640832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4708220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4775608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4842996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4910384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4977770" y="2171694"/>
              <a:ext cx="37584" cy="442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片側の 2 つの角を丸めた四角形 398"/>
            <p:cNvSpPr/>
            <p:nvPr/>
          </p:nvSpPr>
          <p:spPr>
            <a:xfrm>
              <a:off x="3922702" y="1891030"/>
              <a:ext cx="1363177" cy="280671"/>
            </a:xfrm>
            <a:prstGeom prst="round2SameRect">
              <a:avLst>
                <a:gd name="adj1" fmla="val 30241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7000">
                  <a:schemeClr val="tx1">
                    <a:lumMod val="65000"/>
                    <a:lumOff val="3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角丸四角形 399"/>
            <p:cNvSpPr/>
            <p:nvPr/>
          </p:nvSpPr>
          <p:spPr>
            <a:xfrm>
              <a:off x="5015353" y="2024064"/>
              <a:ext cx="208845" cy="85725"/>
            </a:xfrm>
            <a:prstGeom prst="roundRect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588"/>
            <p:cNvSpPr/>
            <p:nvPr/>
          </p:nvSpPr>
          <p:spPr>
            <a:xfrm>
              <a:off x="4861131" y="2023488"/>
              <a:ext cx="86301" cy="86301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角丸四角形 401"/>
            <p:cNvSpPr/>
            <p:nvPr/>
          </p:nvSpPr>
          <p:spPr>
            <a:xfrm>
              <a:off x="5054049" y="2024064"/>
              <a:ext cx="134696" cy="85725"/>
            </a:xfrm>
            <a:prstGeom prst="roundRect">
              <a:avLst>
                <a:gd name="adj" fmla="val 33333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434796" y="1150680"/>
            <a:ext cx="1571285" cy="1282046"/>
            <a:chOff x="-874953" y="4168527"/>
            <a:chExt cx="2245895" cy="1832475"/>
          </a:xfrm>
        </p:grpSpPr>
        <p:sp>
          <p:nvSpPr>
            <p:cNvPr id="407" name="フリーフォーム 406"/>
            <p:cNvSpPr/>
            <p:nvPr/>
          </p:nvSpPr>
          <p:spPr>
            <a:xfrm>
              <a:off x="-874953" y="4168527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40000"/>
                    <a:lumOff val="6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81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 407"/>
            <p:cNvSpPr/>
            <p:nvPr/>
          </p:nvSpPr>
          <p:spPr>
            <a:xfrm>
              <a:off x="-520085" y="4168527"/>
              <a:ext cx="153297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40000"/>
                    <a:lumOff val="6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81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 408"/>
            <p:cNvSpPr/>
            <p:nvPr/>
          </p:nvSpPr>
          <p:spPr>
            <a:xfrm flipV="1">
              <a:off x="-874953" y="4743703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台形 409"/>
            <p:cNvSpPr/>
            <p:nvPr/>
          </p:nvSpPr>
          <p:spPr>
            <a:xfrm>
              <a:off x="-874953" y="4168527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台形 410"/>
            <p:cNvSpPr/>
            <p:nvPr/>
          </p:nvSpPr>
          <p:spPr>
            <a:xfrm>
              <a:off x="-638999" y="4298094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台形 11"/>
            <p:cNvSpPr/>
            <p:nvPr/>
          </p:nvSpPr>
          <p:spPr>
            <a:xfrm>
              <a:off x="860151" y="4597713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 412"/>
            <p:cNvSpPr/>
            <p:nvPr/>
          </p:nvSpPr>
          <p:spPr>
            <a:xfrm>
              <a:off x="879201" y="4597713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台形 413"/>
            <p:cNvSpPr/>
            <p:nvPr/>
          </p:nvSpPr>
          <p:spPr>
            <a:xfrm>
              <a:off x="-553274" y="4368553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5" name="円/楕円 583"/>
            <p:cNvSpPr/>
            <p:nvPr/>
          </p:nvSpPr>
          <p:spPr>
            <a:xfrm>
              <a:off x="622959" y="4618584"/>
              <a:ext cx="95901" cy="45719"/>
            </a:xfrm>
            <a:prstGeom prst="ellipse">
              <a:avLst/>
            </a:prstGeom>
            <a:solidFill>
              <a:srgbClr val="00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6" name="グループ化 415"/>
          <p:cNvGrpSpPr/>
          <p:nvPr/>
        </p:nvGrpSpPr>
        <p:grpSpPr>
          <a:xfrm>
            <a:off x="420897" y="3068960"/>
            <a:ext cx="1577720" cy="1287296"/>
            <a:chOff x="-312816" y="-905374"/>
            <a:chExt cx="2245895" cy="1832475"/>
          </a:xfrm>
        </p:grpSpPr>
        <p:sp>
          <p:nvSpPr>
            <p:cNvPr id="417" name="フリーフォーム 416"/>
            <p:cNvSpPr/>
            <p:nvPr/>
          </p:nvSpPr>
          <p:spPr>
            <a:xfrm>
              <a:off x="-312816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 417"/>
            <p:cNvSpPr/>
            <p:nvPr/>
          </p:nvSpPr>
          <p:spPr>
            <a:xfrm flipV="1">
              <a:off x="-312816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台形 418"/>
            <p:cNvSpPr/>
            <p:nvPr/>
          </p:nvSpPr>
          <p:spPr>
            <a:xfrm>
              <a:off x="-312816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台形 419"/>
            <p:cNvSpPr/>
            <p:nvPr/>
          </p:nvSpPr>
          <p:spPr>
            <a:xfrm>
              <a:off x="-76862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台形 11"/>
            <p:cNvSpPr/>
            <p:nvPr/>
          </p:nvSpPr>
          <p:spPr>
            <a:xfrm>
              <a:off x="1422288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 421"/>
            <p:cNvSpPr/>
            <p:nvPr/>
          </p:nvSpPr>
          <p:spPr>
            <a:xfrm>
              <a:off x="1441338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台形 422"/>
            <p:cNvSpPr/>
            <p:nvPr/>
          </p:nvSpPr>
          <p:spPr>
            <a:xfrm>
              <a:off x="8863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4" name="円/楕円 583"/>
            <p:cNvSpPr/>
            <p:nvPr/>
          </p:nvSpPr>
          <p:spPr>
            <a:xfrm>
              <a:off x="1233251" y="-458320"/>
              <a:ext cx="124082" cy="57663"/>
            </a:xfrm>
            <a:prstGeom prst="ellipse">
              <a:avLst/>
            </a:prstGeom>
            <a:solidFill>
              <a:srgbClr val="00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5" name="グループ化 424"/>
          <p:cNvGrpSpPr/>
          <p:nvPr/>
        </p:nvGrpSpPr>
        <p:grpSpPr>
          <a:xfrm>
            <a:off x="7914062" y="3068960"/>
            <a:ext cx="1577720" cy="1287296"/>
            <a:chOff x="9605649" y="-905374"/>
            <a:chExt cx="2245895" cy="1832475"/>
          </a:xfrm>
        </p:grpSpPr>
        <p:sp>
          <p:nvSpPr>
            <p:cNvPr id="426" name="フリーフォーム 425"/>
            <p:cNvSpPr/>
            <p:nvPr/>
          </p:nvSpPr>
          <p:spPr>
            <a:xfrm>
              <a:off x="9605649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台形 426"/>
            <p:cNvSpPr/>
            <p:nvPr/>
          </p:nvSpPr>
          <p:spPr>
            <a:xfrm>
              <a:off x="9605649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台形 427"/>
            <p:cNvSpPr/>
            <p:nvPr/>
          </p:nvSpPr>
          <p:spPr>
            <a:xfrm>
              <a:off x="9841603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台形 11"/>
            <p:cNvSpPr/>
            <p:nvPr/>
          </p:nvSpPr>
          <p:spPr>
            <a:xfrm>
              <a:off x="11340753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 429"/>
            <p:cNvSpPr/>
            <p:nvPr/>
          </p:nvSpPr>
          <p:spPr>
            <a:xfrm>
              <a:off x="11359803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1" name="台形 430"/>
            <p:cNvSpPr/>
            <p:nvPr/>
          </p:nvSpPr>
          <p:spPr>
            <a:xfrm>
              <a:off x="9927328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2" name="フリーフォーム 431"/>
            <p:cNvSpPr/>
            <p:nvPr/>
          </p:nvSpPr>
          <p:spPr>
            <a:xfrm flipV="1">
              <a:off x="9605649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 432"/>
            <p:cNvSpPr/>
            <p:nvPr/>
          </p:nvSpPr>
          <p:spPr>
            <a:xfrm rot="4978735">
              <a:off x="10440799" y="412240"/>
              <a:ext cx="170206" cy="557896"/>
            </a:xfrm>
            <a:custGeom>
              <a:avLst/>
              <a:gdLst>
                <a:gd name="connsiteX0" fmla="*/ 228346 w 297470"/>
                <a:gd name="connsiteY0" fmla="*/ 0 h 811994"/>
                <a:gd name="connsiteX1" fmla="*/ 294599 w 297470"/>
                <a:gd name="connsiteY1" fmla="*/ 8160 h 811994"/>
                <a:gd name="connsiteX2" fmla="*/ 296051 w 297470"/>
                <a:gd name="connsiteY2" fmla="*/ 24301 h 811994"/>
                <a:gd name="connsiteX3" fmla="*/ 284398 w 297470"/>
                <a:gd name="connsiteY3" fmla="*/ 298042 h 811994"/>
                <a:gd name="connsiteX4" fmla="*/ 142762 w 297470"/>
                <a:gd name="connsiteY4" fmla="*/ 780485 h 811994"/>
                <a:gd name="connsiteX5" fmla="*/ 122517 w 297470"/>
                <a:gd name="connsiteY5" fmla="*/ 811994 h 811994"/>
                <a:gd name="connsiteX6" fmla="*/ 0 w 297470"/>
                <a:gd name="connsiteY6" fmla="*/ 757928 h 811994"/>
                <a:gd name="connsiteX7" fmla="*/ 54694 w 297470"/>
                <a:gd name="connsiteY7" fmla="*/ 671744 h 811994"/>
                <a:gd name="connsiteX8" fmla="*/ 165078 w 297470"/>
                <a:gd name="connsiteY8" fmla="*/ 414408 h 811994"/>
                <a:gd name="connsiteX9" fmla="*/ 229456 w 297470"/>
                <a:gd name="connsiteY9" fmla="*/ 14885 h 811994"/>
                <a:gd name="connsiteX10" fmla="*/ 228346 w 297470"/>
                <a:gd name="connsiteY10" fmla="*/ 0 h 81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7470" h="811994">
                  <a:moveTo>
                    <a:pt x="228346" y="0"/>
                  </a:moveTo>
                  <a:lnTo>
                    <a:pt x="294599" y="8160"/>
                  </a:lnTo>
                  <a:lnTo>
                    <a:pt x="296051" y="24301"/>
                  </a:lnTo>
                  <a:cubicBezTo>
                    <a:pt x="299783" y="109339"/>
                    <a:pt x="296239" y="201891"/>
                    <a:pt x="284398" y="298042"/>
                  </a:cubicBezTo>
                  <a:cubicBezTo>
                    <a:pt x="260714" y="490343"/>
                    <a:pt x="208323" y="660627"/>
                    <a:pt x="142762" y="780485"/>
                  </a:cubicBezTo>
                  <a:lnTo>
                    <a:pt x="122517" y="811994"/>
                  </a:lnTo>
                  <a:lnTo>
                    <a:pt x="0" y="757928"/>
                  </a:lnTo>
                  <a:lnTo>
                    <a:pt x="54694" y="671744"/>
                  </a:lnTo>
                  <a:cubicBezTo>
                    <a:pt x="97402" y="595436"/>
                    <a:pt x="135178" y="508626"/>
                    <a:pt x="165078" y="414408"/>
                  </a:cubicBezTo>
                  <a:cubicBezTo>
                    <a:pt x="209929" y="273081"/>
                    <a:pt x="230692" y="135155"/>
                    <a:pt x="229456" y="14885"/>
                  </a:cubicBezTo>
                  <a:lnTo>
                    <a:pt x="22834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 433"/>
            <p:cNvSpPr/>
            <p:nvPr/>
          </p:nvSpPr>
          <p:spPr>
            <a:xfrm rot="4978735">
              <a:off x="11045174" y="412247"/>
              <a:ext cx="90394" cy="538864"/>
            </a:xfrm>
            <a:custGeom>
              <a:avLst/>
              <a:gdLst>
                <a:gd name="connsiteX0" fmla="*/ 32317 w 157979"/>
                <a:gd name="connsiteY0" fmla="*/ 0 h 784293"/>
                <a:gd name="connsiteX1" fmla="*/ 102435 w 157979"/>
                <a:gd name="connsiteY1" fmla="*/ 8636 h 784293"/>
                <a:gd name="connsiteX2" fmla="*/ 91998 w 157979"/>
                <a:gd name="connsiteY2" fmla="*/ 50835 h 784293"/>
                <a:gd name="connsiteX3" fmla="*/ 88647 w 157979"/>
                <a:gd name="connsiteY3" fmla="*/ 455497 h 784293"/>
                <a:gd name="connsiteX4" fmla="*/ 154437 w 157979"/>
                <a:gd name="connsiteY4" fmla="*/ 727671 h 784293"/>
                <a:gd name="connsiteX5" fmla="*/ 157979 w 157979"/>
                <a:gd name="connsiteY5" fmla="*/ 736110 h 784293"/>
                <a:gd name="connsiteX6" fmla="*/ 141701 w 157979"/>
                <a:gd name="connsiteY6" fmla="*/ 764185 h 784293"/>
                <a:gd name="connsiteX7" fmla="*/ 89698 w 157979"/>
                <a:gd name="connsiteY7" fmla="*/ 780701 h 784293"/>
                <a:gd name="connsiteX8" fmla="*/ 70686 w 157979"/>
                <a:gd name="connsiteY8" fmla="*/ 784293 h 784293"/>
                <a:gd name="connsiteX9" fmla="*/ 47581 w 157979"/>
                <a:gd name="connsiteY9" fmla="*/ 713768 h 784293"/>
                <a:gd name="connsiteX10" fmla="*/ 0 w 157979"/>
                <a:gd name="connsiteY10" fmla="*/ 321472 h 784293"/>
                <a:gd name="connsiteX11" fmla="*/ 21895 w 157979"/>
                <a:gd name="connsiteY11" fmla="*/ 48359 h 784293"/>
                <a:gd name="connsiteX12" fmla="*/ 32317 w 157979"/>
                <a:gd name="connsiteY12" fmla="*/ 0 h 78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7979" h="784293">
                  <a:moveTo>
                    <a:pt x="32317" y="0"/>
                  </a:moveTo>
                  <a:lnTo>
                    <a:pt x="102435" y="8636"/>
                  </a:lnTo>
                  <a:lnTo>
                    <a:pt x="91998" y="50835"/>
                  </a:lnTo>
                  <a:cubicBezTo>
                    <a:pt x="70664" y="169204"/>
                    <a:pt x="68065" y="308660"/>
                    <a:pt x="88647" y="455497"/>
                  </a:cubicBezTo>
                  <a:cubicBezTo>
                    <a:pt x="102368" y="553390"/>
                    <a:pt x="125092" y="645295"/>
                    <a:pt x="154437" y="727671"/>
                  </a:cubicBezTo>
                  <a:lnTo>
                    <a:pt x="157979" y="736110"/>
                  </a:lnTo>
                  <a:lnTo>
                    <a:pt x="141701" y="764185"/>
                  </a:lnTo>
                  <a:lnTo>
                    <a:pt x="89698" y="780701"/>
                  </a:lnTo>
                  <a:lnTo>
                    <a:pt x="70686" y="784293"/>
                  </a:lnTo>
                  <a:lnTo>
                    <a:pt x="47581" y="713768"/>
                  </a:lnTo>
                  <a:cubicBezTo>
                    <a:pt x="17541" y="601785"/>
                    <a:pt x="0" y="466787"/>
                    <a:pt x="0" y="321472"/>
                  </a:cubicBezTo>
                  <a:cubicBezTo>
                    <a:pt x="0" y="224594"/>
                    <a:pt x="7796" y="132303"/>
                    <a:pt x="21895" y="48359"/>
                  </a:cubicBezTo>
                  <a:lnTo>
                    <a:pt x="323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 434"/>
            <p:cNvSpPr/>
            <p:nvPr/>
          </p:nvSpPr>
          <p:spPr>
            <a:xfrm rot="5100975">
              <a:off x="10375472" y="330440"/>
              <a:ext cx="98848" cy="559298"/>
            </a:xfrm>
            <a:custGeom>
              <a:avLst/>
              <a:gdLst>
                <a:gd name="connsiteX0" fmla="*/ 106526 w 172753"/>
                <a:gd name="connsiteY0" fmla="*/ 5763 h 814034"/>
                <a:gd name="connsiteX1" fmla="*/ 97829 w 172753"/>
                <a:gd name="connsiteY1" fmla="*/ 54463 h 814034"/>
                <a:gd name="connsiteX2" fmla="*/ 85657 w 172753"/>
                <a:gd name="connsiteY2" fmla="*/ 328181 h 814034"/>
                <a:gd name="connsiteX3" fmla="*/ 147154 w 172753"/>
                <a:gd name="connsiteY3" fmla="*/ 718538 h 814034"/>
                <a:gd name="connsiteX4" fmla="*/ 172753 w 172753"/>
                <a:gd name="connsiteY4" fmla="*/ 788197 h 814034"/>
                <a:gd name="connsiteX5" fmla="*/ 58440 w 172753"/>
                <a:gd name="connsiteY5" fmla="*/ 814034 h 814034"/>
                <a:gd name="connsiteX6" fmla="*/ 56901 w 172753"/>
                <a:gd name="connsiteY6" fmla="*/ 809619 h 814034"/>
                <a:gd name="connsiteX7" fmla="*/ 0 w 172753"/>
                <a:gd name="connsiteY7" fmla="*/ 368932 h 814034"/>
                <a:gd name="connsiteX8" fmla="*/ 26183 w 172753"/>
                <a:gd name="connsiteY8" fmla="*/ 62132 h 814034"/>
                <a:gd name="connsiteX9" fmla="*/ 40438 w 172753"/>
                <a:gd name="connsiteY9" fmla="*/ 0 h 814034"/>
                <a:gd name="connsiteX10" fmla="*/ 106526 w 172753"/>
                <a:gd name="connsiteY10" fmla="*/ 5763 h 81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753" h="814034">
                  <a:moveTo>
                    <a:pt x="106526" y="5763"/>
                  </a:moveTo>
                  <a:lnTo>
                    <a:pt x="97829" y="54463"/>
                  </a:lnTo>
                  <a:cubicBezTo>
                    <a:pt x="86724" y="138855"/>
                    <a:pt x="82213" y="231365"/>
                    <a:pt x="85657" y="328181"/>
                  </a:cubicBezTo>
                  <a:cubicBezTo>
                    <a:pt x="90824" y="473404"/>
                    <a:pt x="113153" y="607694"/>
                    <a:pt x="147154" y="718538"/>
                  </a:cubicBezTo>
                  <a:lnTo>
                    <a:pt x="172753" y="788197"/>
                  </a:lnTo>
                  <a:lnTo>
                    <a:pt x="58440" y="814034"/>
                  </a:lnTo>
                  <a:lnTo>
                    <a:pt x="56901" y="809619"/>
                  </a:lnTo>
                  <a:cubicBezTo>
                    <a:pt x="20977" y="683822"/>
                    <a:pt x="0" y="532172"/>
                    <a:pt x="0" y="368932"/>
                  </a:cubicBezTo>
                  <a:cubicBezTo>
                    <a:pt x="0" y="260105"/>
                    <a:pt x="9323" y="156430"/>
                    <a:pt x="26183" y="62132"/>
                  </a:cubicBezTo>
                  <a:lnTo>
                    <a:pt x="40438" y="0"/>
                  </a:lnTo>
                  <a:lnTo>
                    <a:pt x="106526" y="57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 435"/>
            <p:cNvSpPr/>
            <p:nvPr/>
          </p:nvSpPr>
          <p:spPr>
            <a:xfrm rot="5100975">
              <a:off x="10646142" y="516272"/>
              <a:ext cx="126715" cy="576556"/>
            </a:xfrm>
            <a:custGeom>
              <a:avLst/>
              <a:gdLst>
                <a:gd name="connsiteX0" fmla="*/ 209967 w 221457"/>
                <a:gd name="connsiteY0" fmla="*/ 5805 h 839152"/>
                <a:gd name="connsiteX1" fmla="*/ 214970 w 221457"/>
                <a:gd name="connsiteY1" fmla="*/ 41679 h 839152"/>
                <a:gd name="connsiteX2" fmla="*/ 214400 w 221457"/>
                <a:gd name="connsiteY2" fmla="*/ 349595 h 839152"/>
                <a:gd name="connsiteX3" fmla="*/ 119430 w 221457"/>
                <a:gd name="connsiteY3" fmla="*/ 783673 h 839152"/>
                <a:gd name="connsiteX4" fmla="*/ 94485 w 221457"/>
                <a:gd name="connsiteY4" fmla="*/ 839152 h 839152"/>
                <a:gd name="connsiteX5" fmla="*/ 35289 w 221457"/>
                <a:gd name="connsiteY5" fmla="*/ 823540 h 839152"/>
                <a:gd name="connsiteX6" fmla="*/ 0 w 221457"/>
                <a:gd name="connsiteY6" fmla="*/ 809444 h 839152"/>
                <a:gd name="connsiteX7" fmla="*/ 19112 w 221457"/>
                <a:gd name="connsiteY7" fmla="*/ 777234 h 839152"/>
                <a:gd name="connsiteX8" fmla="*/ 143507 w 221457"/>
                <a:gd name="connsiteY8" fmla="*/ 290061 h 839152"/>
                <a:gd name="connsiteX9" fmla="*/ 145421 w 221457"/>
                <a:gd name="connsiteY9" fmla="*/ 16079 h 839152"/>
                <a:gd name="connsiteX10" fmla="*/ 143396 w 221457"/>
                <a:gd name="connsiteY10" fmla="*/ 0 h 839152"/>
                <a:gd name="connsiteX11" fmla="*/ 209967 w 221457"/>
                <a:gd name="connsiteY11" fmla="*/ 5805 h 839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57" h="839152">
                  <a:moveTo>
                    <a:pt x="209967" y="5805"/>
                  </a:moveTo>
                  <a:lnTo>
                    <a:pt x="214970" y="41679"/>
                  </a:lnTo>
                  <a:cubicBezTo>
                    <a:pt x="223573" y="137086"/>
                    <a:pt x="223854" y="241179"/>
                    <a:pt x="214400" y="349595"/>
                  </a:cubicBezTo>
                  <a:cubicBezTo>
                    <a:pt x="200219" y="512218"/>
                    <a:pt x="166147" y="661473"/>
                    <a:pt x="119430" y="783673"/>
                  </a:cubicBezTo>
                  <a:lnTo>
                    <a:pt x="94485" y="839152"/>
                  </a:lnTo>
                  <a:lnTo>
                    <a:pt x="35289" y="823540"/>
                  </a:lnTo>
                  <a:lnTo>
                    <a:pt x="0" y="809444"/>
                  </a:lnTo>
                  <a:lnTo>
                    <a:pt x="19112" y="777234"/>
                  </a:lnTo>
                  <a:cubicBezTo>
                    <a:pt x="80370" y="655121"/>
                    <a:pt x="126675" y="483083"/>
                    <a:pt x="143507" y="290061"/>
                  </a:cubicBezTo>
                  <a:cubicBezTo>
                    <a:pt x="151922" y="193550"/>
                    <a:pt x="152174" y="100931"/>
                    <a:pt x="145421" y="16079"/>
                  </a:cubicBezTo>
                  <a:lnTo>
                    <a:pt x="143396" y="0"/>
                  </a:lnTo>
                  <a:lnTo>
                    <a:pt x="209967" y="58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 436"/>
            <p:cNvSpPr/>
            <p:nvPr/>
          </p:nvSpPr>
          <p:spPr>
            <a:xfrm rot="5863895">
              <a:off x="10837629" y="529946"/>
              <a:ext cx="161671" cy="569370"/>
            </a:xfrm>
            <a:custGeom>
              <a:avLst/>
              <a:gdLst>
                <a:gd name="connsiteX0" fmla="*/ 85815 w 282551"/>
                <a:gd name="connsiteY0" fmla="*/ 0 h 828694"/>
                <a:gd name="connsiteX1" fmla="*/ 85586 w 282551"/>
                <a:gd name="connsiteY1" fmla="*/ 63746 h 828694"/>
                <a:gd name="connsiteX2" fmla="*/ 127574 w 282551"/>
                <a:gd name="connsiteY2" fmla="*/ 368785 h 828694"/>
                <a:gd name="connsiteX3" fmla="*/ 280078 w 282551"/>
                <a:gd name="connsiteY3" fmla="*/ 786140 h 828694"/>
                <a:gd name="connsiteX4" fmla="*/ 282551 w 282551"/>
                <a:gd name="connsiteY4" fmla="*/ 790108 h 828694"/>
                <a:gd name="connsiteX5" fmla="*/ 261892 w 282551"/>
                <a:gd name="connsiteY5" fmla="*/ 799940 h 828694"/>
                <a:gd name="connsiteX6" fmla="*/ 185960 w 282551"/>
                <a:gd name="connsiteY6" fmla="*/ 828694 h 828694"/>
                <a:gd name="connsiteX7" fmla="*/ 170669 w 282551"/>
                <a:gd name="connsiteY7" fmla="*/ 802250 h 828694"/>
                <a:gd name="connsiteX8" fmla="*/ 45795 w 282551"/>
                <a:gd name="connsiteY8" fmla="*/ 453911 h 828694"/>
                <a:gd name="connsiteX9" fmla="*/ 19 w 282551"/>
                <a:gd name="connsiteY9" fmla="*/ 86708 h 828694"/>
                <a:gd name="connsiteX10" fmla="*/ 4263 w 282551"/>
                <a:gd name="connsiteY10" fmla="*/ 11072 h 828694"/>
                <a:gd name="connsiteX11" fmla="*/ 85815 w 282551"/>
                <a:gd name="connsiteY11" fmla="*/ 0 h 82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2551" h="828694">
                  <a:moveTo>
                    <a:pt x="85815" y="0"/>
                  </a:moveTo>
                  <a:lnTo>
                    <a:pt x="85586" y="63746"/>
                  </a:lnTo>
                  <a:cubicBezTo>
                    <a:pt x="89895" y="159442"/>
                    <a:pt x="103621" y="262626"/>
                    <a:pt x="127574" y="368785"/>
                  </a:cubicBezTo>
                  <a:cubicBezTo>
                    <a:pt x="163504" y="528022"/>
                    <a:pt x="217346" y="671335"/>
                    <a:pt x="280078" y="786140"/>
                  </a:cubicBezTo>
                  <a:lnTo>
                    <a:pt x="282551" y="790108"/>
                  </a:lnTo>
                  <a:lnTo>
                    <a:pt x="261892" y="799940"/>
                  </a:lnTo>
                  <a:lnTo>
                    <a:pt x="185960" y="828694"/>
                  </a:lnTo>
                  <a:lnTo>
                    <a:pt x="170669" y="802250"/>
                  </a:lnTo>
                  <a:cubicBezTo>
                    <a:pt x="121343" y="706077"/>
                    <a:pt x="77402" y="586437"/>
                    <a:pt x="45795" y="453911"/>
                  </a:cubicBezTo>
                  <a:cubicBezTo>
                    <a:pt x="14189" y="321384"/>
                    <a:pt x="-593" y="194790"/>
                    <a:pt x="19" y="86708"/>
                  </a:cubicBezTo>
                  <a:lnTo>
                    <a:pt x="4263" y="11072"/>
                  </a:lnTo>
                  <a:lnTo>
                    <a:pt x="85815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 437"/>
            <p:cNvSpPr/>
            <p:nvPr/>
          </p:nvSpPr>
          <p:spPr>
            <a:xfrm rot="5863895">
              <a:off x="10962842" y="320348"/>
              <a:ext cx="112380" cy="586672"/>
            </a:xfrm>
            <a:custGeom>
              <a:avLst/>
              <a:gdLst>
                <a:gd name="connsiteX0" fmla="*/ 88715 w 196406"/>
                <a:gd name="connsiteY0" fmla="*/ 0 h 853876"/>
                <a:gd name="connsiteX1" fmla="*/ 91444 w 196406"/>
                <a:gd name="connsiteY1" fmla="*/ 4093 h 853876"/>
                <a:gd name="connsiteX2" fmla="*/ 196406 w 196406"/>
                <a:gd name="connsiteY2" fmla="*/ 549584 h 853876"/>
                <a:gd name="connsiteX3" fmla="*/ 177698 w 196406"/>
                <a:gd name="connsiteY3" fmla="*/ 805645 h 853876"/>
                <a:gd name="connsiteX4" fmla="*/ 168223 w 196406"/>
                <a:gd name="connsiteY4" fmla="*/ 853876 h 853876"/>
                <a:gd name="connsiteX5" fmla="*/ 70776 w 196406"/>
                <a:gd name="connsiteY5" fmla="*/ 850373 h 853876"/>
                <a:gd name="connsiteX6" fmla="*/ 82898 w 196406"/>
                <a:gd name="connsiteY6" fmla="*/ 790763 h 853876"/>
                <a:gd name="connsiteX7" fmla="*/ 79995 w 196406"/>
                <a:gd name="connsiteY7" fmla="*/ 346427 h 853876"/>
                <a:gd name="connsiteX8" fmla="*/ 12776 w 196406"/>
                <a:gd name="connsiteY8" fmla="*/ 45938 h 853876"/>
                <a:gd name="connsiteX9" fmla="*/ 0 w 196406"/>
                <a:gd name="connsiteY9" fmla="*/ 12044 h 853876"/>
                <a:gd name="connsiteX10" fmla="*/ 88715 w 196406"/>
                <a:gd name="connsiteY10" fmla="*/ 0 h 85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6406" h="853876">
                  <a:moveTo>
                    <a:pt x="88715" y="0"/>
                  </a:moveTo>
                  <a:lnTo>
                    <a:pt x="91444" y="4093"/>
                  </a:lnTo>
                  <a:cubicBezTo>
                    <a:pt x="154771" y="122312"/>
                    <a:pt x="196406" y="322512"/>
                    <a:pt x="196406" y="549584"/>
                  </a:cubicBezTo>
                  <a:cubicBezTo>
                    <a:pt x="196406" y="640413"/>
                    <a:pt x="189744" y="726942"/>
                    <a:pt x="177698" y="805645"/>
                  </a:cubicBezTo>
                  <a:lnTo>
                    <a:pt x="168223" y="853876"/>
                  </a:lnTo>
                  <a:lnTo>
                    <a:pt x="70776" y="850373"/>
                  </a:lnTo>
                  <a:lnTo>
                    <a:pt x="82898" y="790763"/>
                  </a:lnTo>
                  <a:cubicBezTo>
                    <a:pt x="101572" y="661278"/>
                    <a:pt x="101956" y="508183"/>
                    <a:pt x="79995" y="346427"/>
                  </a:cubicBezTo>
                  <a:cubicBezTo>
                    <a:pt x="65354" y="238590"/>
                    <a:pt x="42168" y="137111"/>
                    <a:pt x="12776" y="45938"/>
                  </a:cubicBezTo>
                  <a:lnTo>
                    <a:pt x="0" y="12044"/>
                  </a:lnTo>
                  <a:lnTo>
                    <a:pt x="887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 438"/>
            <p:cNvSpPr/>
            <p:nvPr/>
          </p:nvSpPr>
          <p:spPr>
            <a:xfrm rot="5863895">
              <a:off x="10374446" y="482748"/>
              <a:ext cx="172235" cy="585353"/>
            </a:xfrm>
            <a:custGeom>
              <a:avLst/>
              <a:gdLst>
                <a:gd name="connsiteX0" fmla="*/ 119318 w 301015"/>
                <a:gd name="connsiteY0" fmla="*/ 0 h 851956"/>
                <a:gd name="connsiteX1" fmla="*/ 115074 w 301015"/>
                <a:gd name="connsiteY1" fmla="*/ 75636 h 851956"/>
                <a:gd name="connsiteX2" fmla="*/ 160850 w 301015"/>
                <a:gd name="connsiteY2" fmla="*/ 442839 h 851956"/>
                <a:gd name="connsiteX3" fmla="*/ 285724 w 301015"/>
                <a:gd name="connsiteY3" fmla="*/ 791178 h 851956"/>
                <a:gd name="connsiteX4" fmla="*/ 301015 w 301015"/>
                <a:gd name="connsiteY4" fmla="*/ 817622 h 851956"/>
                <a:gd name="connsiteX5" fmla="*/ 259442 w 301015"/>
                <a:gd name="connsiteY5" fmla="*/ 833364 h 851956"/>
                <a:gd name="connsiteX6" fmla="*/ 194437 w 301015"/>
                <a:gd name="connsiteY6" fmla="*/ 851956 h 851956"/>
                <a:gd name="connsiteX7" fmla="*/ 170649 w 301015"/>
                <a:gd name="connsiteY7" fmla="*/ 807310 h 851956"/>
                <a:gd name="connsiteX8" fmla="*/ 50735 w 301015"/>
                <a:gd name="connsiteY8" fmla="*/ 457789 h 851956"/>
                <a:gd name="connsiteX9" fmla="*/ 0 w 301015"/>
                <a:gd name="connsiteY9" fmla="*/ 91769 h 851956"/>
                <a:gd name="connsiteX10" fmla="*/ 1616 w 301015"/>
                <a:gd name="connsiteY10" fmla="*/ 15981 h 851956"/>
                <a:gd name="connsiteX11" fmla="*/ 119318 w 301015"/>
                <a:gd name="connsiteY11" fmla="*/ 0 h 85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015" h="851956">
                  <a:moveTo>
                    <a:pt x="119318" y="0"/>
                  </a:moveTo>
                  <a:lnTo>
                    <a:pt x="115074" y="75636"/>
                  </a:lnTo>
                  <a:cubicBezTo>
                    <a:pt x="114462" y="183718"/>
                    <a:pt x="129244" y="310312"/>
                    <a:pt x="160850" y="442839"/>
                  </a:cubicBezTo>
                  <a:cubicBezTo>
                    <a:pt x="192457" y="575365"/>
                    <a:pt x="236398" y="695006"/>
                    <a:pt x="285724" y="791178"/>
                  </a:cubicBezTo>
                  <a:lnTo>
                    <a:pt x="301015" y="817622"/>
                  </a:lnTo>
                  <a:lnTo>
                    <a:pt x="259442" y="833364"/>
                  </a:lnTo>
                  <a:lnTo>
                    <a:pt x="194437" y="851956"/>
                  </a:lnTo>
                  <a:lnTo>
                    <a:pt x="170649" y="807310"/>
                  </a:lnTo>
                  <a:cubicBezTo>
                    <a:pt x="124455" y="710391"/>
                    <a:pt x="82341" y="590316"/>
                    <a:pt x="50735" y="457789"/>
                  </a:cubicBezTo>
                  <a:cubicBezTo>
                    <a:pt x="19129" y="325262"/>
                    <a:pt x="2518" y="199104"/>
                    <a:pt x="0" y="91769"/>
                  </a:cubicBezTo>
                  <a:lnTo>
                    <a:pt x="1616" y="15981"/>
                  </a:lnTo>
                  <a:lnTo>
                    <a:pt x="1193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 439"/>
            <p:cNvSpPr/>
            <p:nvPr/>
          </p:nvSpPr>
          <p:spPr>
            <a:xfrm rot="5863895">
              <a:off x="10660717" y="408932"/>
              <a:ext cx="123494" cy="595751"/>
            </a:xfrm>
            <a:custGeom>
              <a:avLst/>
              <a:gdLst>
                <a:gd name="connsiteX0" fmla="*/ 78363 w 215832"/>
                <a:gd name="connsiteY0" fmla="*/ 0 h 867089"/>
                <a:gd name="connsiteX1" fmla="*/ 109940 w 215832"/>
                <a:gd name="connsiteY1" fmla="*/ 69748 h 867089"/>
                <a:gd name="connsiteX2" fmla="*/ 199710 w 215832"/>
                <a:gd name="connsiteY2" fmla="*/ 428739 h 867089"/>
                <a:gd name="connsiteX3" fmla="*/ 208903 w 215832"/>
                <a:gd name="connsiteY3" fmla="*/ 798670 h 867089"/>
                <a:gd name="connsiteX4" fmla="*/ 198787 w 215832"/>
                <a:gd name="connsiteY4" fmla="*/ 863316 h 867089"/>
                <a:gd name="connsiteX5" fmla="*/ 151100 w 215832"/>
                <a:gd name="connsiteY5" fmla="*/ 867089 h 867089"/>
                <a:gd name="connsiteX6" fmla="*/ 79508 w 215832"/>
                <a:gd name="connsiteY6" fmla="*/ 864515 h 867089"/>
                <a:gd name="connsiteX7" fmla="*/ 88983 w 215832"/>
                <a:gd name="connsiteY7" fmla="*/ 816285 h 867089"/>
                <a:gd name="connsiteX8" fmla="*/ 107691 w 215832"/>
                <a:gd name="connsiteY8" fmla="*/ 560223 h 867089"/>
                <a:gd name="connsiteX9" fmla="*/ 2729 w 215832"/>
                <a:gd name="connsiteY9" fmla="*/ 14732 h 867089"/>
                <a:gd name="connsiteX10" fmla="*/ 0 w 215832"/>
                <a:gd name="connsiteY10" fmla="*/ 10639 h 867089"/>
                <a:gd name="connsiteX11" fmla="*/ 78363 w 215832"/>
                <a:gd name="connsiteY11" fmla="*/ 0 h 8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832" h="867089">
                  <a:moveTo>
                    <a:pt x="78363" y="0"/>
                  </a:moveTo>
                  <a:lnTo>
                    <a:pt x="109940" y="69748"/>
                  </a:lnTo>
                  <a:cubicBezTo>
                    <a:pt x="149500" y="170332"/>
                    <a:pt x="181381" y="293735"/>
                    <a:pt x="199710" y="428739"/>
                  </a:cubicBezTo>
                  <a:cubicBezTo>
                    <a:pt x="218039" y="563744"/>
                    <a:pt x="220214" y="691179"/>
                    <a:pt x="208903" y="798670"/>
                  </a:cubicBezTo>
                  <a:lnTo>
                    <a:pt x="198787" y="863316"/>
                  </a:lnTo>
                  <a:lnTo>
                    <a:pt x="151100" y="867089"/>
                  </a:lnTo>
                  <a:lnTo>
                    <a:pt x="79508" y="864515"/>
                  </a:lnTo>
                  <a:lnTo>
                    <a:pt x="88983" y="816285"/>
                  </a:lnTo>
                  <a:cubicBezTo>
                    <a:pt x="101029" y="737582"/>
                    <a:pt x="107691" y="651052"/>
                    <a:pt x="107691" y="560223"/>
                  </a:cubicBezTo>
                  <a:cubicBezTo>
                    <a:pt x="107691" y="333151"/>
                    <a:pt x="66056" y="132951"/>
                    <a:pt x="2729" y="14732"/>
                  </a:cubicBezTo>
                  <a:lnTo>
                    <a:pt x="0" y="10639"/>
                  </a:lnTo>
                  <a:lnTo>
                    <a:pt x="783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 440"/>
            <p:cNvSpPr/>
            <p:nvPr/>
          </p:nvSpPr>
          <p:spPr>
            <a:xfrm rot="5400000">
              <a:off x="10845727" y="299693"/>
              <a:ext cx="118765" cy="601153"/>
            </a:xfrm>
            <a:custGeom>
              <a:avLst/>
              <a:gdLst>
                <a:gd name="connsiteX0" fmla="*/ 128963 w 207566"/>
                <a:gd name="connsiteY0" fmla="*/ 0 h 874952"/>
                <a:gd name="connsiteX1" fmla="*/ 117166 w 207566"/>
                <a:gd name="connsiteY1" fmla="*/ 74882 h 874952"/>
                <a:gd name="connsiteX2" fmla="*/ 118198 w 207566"/>
                <a:gd name="connsiteY2" fmla="*/ 444400 h 874952"/>
                <a:gd name="connsiteX3" fmla="*/ 190000 w 207566"/>
                <a:gd name="connsiteY3" fmla="*/ 806876 h 874952"/>
                <a:gd name="connsiteX4" fmla="*/ 207566 w 207566"/>
                <a:gd name="connsiteY4" fmla="*/ 854316 h 874952"/>
                <a:gd name="connsiteX5" fmla="*/ 79214 w 207566"/>
                <a:gd name="connsiteY5" fmla="*/ 872877 h 874952"/>
                <a:gd name="connsiteX6" fmla="*/ 35350 w 207566"/>
                <a:gd name="connsiteY6" fmla="*/ 874952 h 874952"/>
                <a:gd name="connsiteX7" fmla="*/ 21635 w 207566"/>
                <a:gd name="connsiteY7" fmla="*/ 788631 h 874952"/>
                <a:gd name="connsiteX8" fmla="*/ 0 w 207566"/>
                <a:gd name="connsiteY8" fmla="*/ 420826 h 874952"/>
                <a:gd name="connsiteX9" fmla="*/ 21635 w 207566"/>
                <a:gd name="connsiteY9" fmla="*/ 53021 h 874952"/>
                <a:gd name="connsiteX10" fmla="*/ 30059 w 207566"/>
                <a:gd name="connsiteY10" fmla="*/ 0 h 874952"/>
                <a:gd name="connsiteX11" fmla="*/ 128963 w 207566"/>
                <a:gd name="connsiteY11" fmla="*/ 0 h 87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566" h="874952">
                  <a:moveTo>
                    <a:pt x="128963" y="0"/>
                  </a:moveTo>
                  <a:lnTo>
                    <a:pt x="117166" y="74882"/>
                  </a:lnTo>
                  <a:cubicBezTo>
                    <a:pt x="105221" y="181580"/>
                    <a:pt x="104709" y="308826"/>
                    <a:pt x="118198" y="444400"/>
                  </a:cubicBezTo>
                  <a:cubicBezTo>
                    <a:pt x="131688" y="579974"/>
                    <a:pt x="157265" y="704623"/>
                    <a:pt x="190000" y="806876"/>
                  </a:cubicBezTo>
                  <a:lnTo>
                    <a:pt x="207566" y="854316"/>
                  </a:lnTo>
                  <a:lnTo>
                    <a:pt x="79214" y="872877"/>
                  </a:lnTo>
                  <a:lnTo>
                    <a:pt x="35350" y="874952"/>
                  </a:lnTo>
                  <a:lnTo>
                    <a:pt x="21635" y="788631"/>
                  </a:lnTo>
                  <a:cubicBezTo>
                    <a:pt x="7976" y="683639"/>
                    <a:pt x="0" y="557069"/>
                    <a:pt x="0" y="420826"/>
                  </a:cubicBezTo>
                  <a:cubicBezTo>
                    <a:pt x="0" y="284583"/>
                    <a:pt x="7976" y="158014"/>
                    <a:pt x="21635" y="53021"/>
                  </a:cubicBezTo>
                  <a:lnTo>
                    <a:pt x="30059" y="0"/>
                  </a:lnTo>
                  <a:lnTo>
                    <a:pt x="12896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 441"/>
            <p:cNvSpPr/>
            <p:nvPr/>
          </p:nvSpPr>
          <p:spPr>
            <a:xfrm rot="5400000">
              <a:off x="10784771" y="250964"/>
              <a:ext cx="97564" cy="602985"/>
            </a:xfrm>
            <a:custGeom>
              <a:avLst/>
              <a:gdLst>
                <a:gd name="connsiteX0" fmla="*/ 107950 w 170513"/>
                <a:gd name="connsiteY0" fmla="*/ 0 h 877619"/>
                <a:gd name="connsiteX1" fmla="*/ 129855 w 170513"/>
                <a:gd name="connsiteY1" fmla="*/ 73361 h 877619"/>
                <a:gd name="connsiteX2" fmla="*/ 170513 w 170513"/>
                <a:gd name="connsiteY2" fmla="*/ 441166 h 877619"/>
                <a:gd name="connsiteX3" fmla="*/ 129855 w 170513"/>
                <a:gd name="connsiteY3" fmla="*/ 808971 h 877619"/>
                <a:gd name="connsiteX4" fmla="*/ 109357 w 170513"/>
                <a:gd name="connsiteY4" fmla="*/ 877619 h 877619"/>
                <a:gd name="connsiteX5" fmla="*/ 3185 w 170513"/>
                <a:gd name="connsiteY5" fmla="*/ 871669 h 877619"/>
                <a:gd name="connsiteX6" fmla="*/ 21906 w 170513"/>
                <a:gd name="connsiteY6" fmla="*/ 808971 h 877619"/>
                <a:gd name="connsiteX7" fmla="*/ 62564 w 170513"/>
                <a:gd name="connsiteY7" fmla="*/ 441166 h 877619"/>
                <a:gd name="connsiteX8" fmla="*/ 21907 w 170513"/>
                <a:gd name="connsiteY8" fmla="*/ 73362 h 877619"/>
                <a:gd name="connsiteX9" fmla="*/ 0 w 170513"/>
                <a:gd name="connsiteY9" fmla="*/ 0 h 877619"/>
                <a:gd name="connsiteX10" fmla="*/ 107950 w 170513"/>
                <a:gd name="connsiteY10" fmla="*/ 0 h 87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513" h="877619">
                  <a:moveTo>
                    <a:pt x="107950" y="0"/>
                  </a:moveTo>
                  <a:lnTo>
                    <a:pt x="129855" y="73361"/>
                  </a:lnTo>
                  <a:cubicBezTo>
                    <a:pt x="155524" y="178354"/>
                    <a:pt x="170513" y="304923"/>
                    <a:pt x="170513" y="441166"/>
                  </a:cubicBezTo>
                  <a:cubicBezTo>
                    <a:pt x="170513" y="577409"/>
                    <a:pt x="155524" y="703979"/>
                    <a:pt x="129855" y="808971"/>
                  </a:cubicBezTo>
                  <a:lnTo>
                    <a:pt x="109357" y="877619"/>
                  </a:lnTo>
                  <a:lnTo>
                    <a:pt x="3185" y="871669"/>
                  </a:lnTo>
                  <a:lnTo>
                    <a:pt x="21906" y="808971"/>
                  </a:lnTo>
                  <a:cubicBezTo>
                    <a:pt x="47575" y="703979"/>
                    <a:pt x="62564" y="577410"/>
                    <a:pt x="62564" y="441166"/>
                  </a:cubicBezTo>
                  <a:cubicBezTo>
                    <a:pt x="62565" y="304924"/>
                    <a:pt x="47575" y="178354"/>
                    <a:pt x="21907" y="73362"/>
                  </a:cubicBezTo>
                  <a:lnTo>
                    <a:pt x="0" y="0"/>
                  </a:lnTo>
                  <a:lnTo>
                    <a:pt x="10795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フリーフォーム 442"/>
            <p:cNvSpPr/>
            <p:nvPr/>
          </p:nvSpPr>
          <p:spPr>
            <a:xfrm rot="5400000">
              <a:off x="10636521" y="243525"/>
              <a:ext cx="75679" cy="606443"/>
            </a:xfrm>
            <a:custGeom>
              <a:avLst/>
              <a:gdLst>
                <a:gd name="connsiteX0" fmla="*/ 102202 w 132261"/>
                <a:gd name="connsiteY0" fmla="*/ 0 h 882651"/>
                <a:gd name="connsiteX1" fmla="*/ 110626 w 132261"/>
                <a:gd name="connsiteY1" fmla="*/ 53020 h 882651"/>
                <a:gd name="connsiteX2" fmla="*/ 132261 w 132261"/>
                <a:gd name="connsiteY2" fmla="*/ 420825 h 882651"/>
                <a:gd name="connsiteX3" fmla="*/ 110626 w 132261"/>
                <a:gd name="connsiteY3" fmla="*/ 788630 h 882651"/>
                <a:gd name="connsiteX4" fmla="*/ 95721 w 132261"/>
                <a:gd name="connsiteY4" fmla="*/ 882438 h 882651"/>
                <a:gd name="connsiteX5" fmla="*/ 91206 w 132261"/>
                <a:gd name="connsiteY5" fmla="*/ 882651 h 882651"/>
                <a:gd name="connsiteX6" fmla="*/ 1407 w 132261"/>
                <a:gd name="connsiteY6" fmla="*/ 877619 h 882651"/>
                <a:gd name="connsiteX7" fmla="*/ 21905 w 132261"/>
                <a:gd name="connsiteY7" fmla="*/ 808971 h 882651"/>
                <a:gd name="connsiteX8" fmla="*/ 62563 w 132261"/>
                <a:gd name="connsiteY8" fmla="*/ 441166 h 882651"/>
                <a:gd name="connsiteX9" fmla="*/ 21905 w 132261"/>
                <a:gd name="connsiteY9" fmla="*/ 73361 h 882651"/>
                <a:gd name="connsiteX10" fmla="*/ 0 w 132261"/>
                <a:gd name="connsiteY10" fmla="*/ 0 h 882651"/>
                <a:gd name="connsiteX11" fmla="*/ 102202 w 132261"/>
                <a:gd name="connsiteY11" fmla="*/ 0 h 88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261" h="882651">
                  <a:moveTo>
                    <a:pt x="102202" y="0"/>
                  </a:moveTo>
                  <a:lnTo>
                    <a:pt x="110626" y="53020"/>
                  </a:lnTo>
                  <a:cubicBezTo>
                    <a:pt x="124285" y="158013"/>
                    <a:pt x="132261" y="284582"/>
                    <a:pt x="132261" y="420825"/>
                  </a:cubicBezTo>
                  <a:cubicBezTo>
                    <a:pt x="132261" y="557068"/>
                    <a:pt x="124285" y="683638"/>
                    <a:pt x="110626" y="788630"/>
                  </a:cubicBezTo>
                  <a:lnTo>
                    <a:pt x="95721" y="882438"/>
                  </a:lnTo>
                  <a:lnTo>
                    <a:pt x="91206" y="882651"/>
                  </a:lnTo>
                  <a:lnTo>
                    <a:pt x="1407" y="877619"/>
                  </a:lnTo>
                  <a:lnTo>
                    <a:pt x="21905" y="808971"/>
                  </a:lnTo>
                  <a:cubicBezTo>
                    <a:pt x="47574" y="703979"/>
                    <a:pt x="62563" y="577409"/>
                    <a:pt x="62563" y="441166"/>
                  </a:cubicBezTo>
                  <a:cubicBezTo>
                    <a:pt x="62563" y="304923"/>
                    <a:pt x="47574" y="178354"/>
                    <a:pt x="21905" y="73361"/>
                  </a:cubicBezTo>
                  <a:lnTo>
                    <a:pt x="0" y="0"/>
                  </a:lnTo>
                  <a:lnTo>
                    <a:pt x="10220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 443"/>
            <p:cNvSpPr/>
            <p:nvPr/>
          </p:nvSpPr>
          <p:spPr>
            <a:xfrm rot="5400000">
              <a:off x="10469704" y="433039"/>
              <a:ext cx="90550" cy="606297"/>
            </a:xfrm>
            <a:custGeom>
              <a:avLst/>
              <a:gdLst>
                <a:gd name="connsiteX0" fmla="*/ 152960 w 158251"/>
                <a:gd name="connsiteY0" fmla="*/ 0 h 882439"/>
                <a:gd name="connsiteX1" fmla="*/ 144536 w 158251"/>
                <a:gd name="connsiteY1" fmla="*/ 53021 h 882439"/>
                <a:gd name="connsiteX2" fmla="*/ 122901 w 158251"/>
                <a:gd name="connsiteY2" fmla="*/ 420826 h 882439"/>
                <a:gd name="connsiteX3" fmla="*/ 144536 w 158251"/>
                <a:gd name="connsiteY3" fmla="*/ 788631 h 882439"/>
                <a:gd name="connsiteX4" fmla="*/ 158251 w 158251"/>
                <a:gd name="connsiteY4" fmla="*/ 874952 h 882439"/>
                <a:gd name="connsiteX5" fmla="*/ 0 w 158251"/>
                <a:gd name="connsiteY5" fmla="*/ 882439 h 882439"/>
                <a:gd name="connsiteX6" fmla="*/ 14905 w 158251"/>
                <a:gd name="connsiteY6" fmla="*/ 788631 h 882439"/>
                <a:gd name="connsiteX7" fmla="*/ 36540 w 158251"/>
                <a:gd name="connsiteY7" fmla="*/ 420826 h 882439"/>
                <a:gd name="connsiteX8" fmla="*/ 14905 w 158251"/>
                <a:gd name="connsiteY8" fmla="*/ 53021 h 882439"/>
                <a:gd name="connsiteX9" fmla="*/ 6481 w 158251"/>
                <a:gd name="connsiteY9" fmla="*/ 1 h 882439"/>
                <a:gd name="connsiteX10" fmla="*/ 152960 w 158251"/>
                <a:gd name="connsiteY10" fmla="*/ 0 h 88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251" h="882439">
                  <a:moveTo>
                    <a:pt x="152960" y="0"/>
                  </a:moveTo>
                  <a:lnTo>
                    <a:pt x="144536" y="53021"/>
                  </a:lnTo>
                  <a:cubicBezTo>
                    <a:pt x="130877" y="158014"/>
                    <a:pt x="122901" y="284583"/>
                    <a:pt x="122901" y="420826"/>
                  </a:cubicBezTo>
                  <a:cubicBezTo>
                    <a:pt x="122901" y="557069"/>
                    <a:pt x="130877" y="683639"/>
                    <a:pt x="144536" y="788631"/>
                  </a:cubicBezTo>
                  <a:lnTo>
                    <a:pt x="158251" y="874952"/>
                  </a:lnTo>
                  <a:lnTo>
                    <a:pt x="0" y="882439"/>
                  </a:lnTo>
                  <a:lnTo>
                    <a:pt x="14905" y="788631"/>
                  </a:lnTo>
                  <a:cubicBezTo>
                    <a:pt x="28564" y="683639"/>
                    <a:pt x="36540" y="557069"/>
                    <a:pt x="36540" y="420826"/>
                  </a:cubicBezTo>
                  <a:cubicBezTo>
                    <a:pt x="36540" y="284583"/>
                    <a:pt x="28564" y="158014"/>
                    <a:pt x="14905" y="53021"/>
                  </a:cubicBezTo>
                  <a:lnTo>
                    <a:pt x="6481" y="1"/>
                  </a:lnTo>
                  <a:lnTo>
                    <a:pt x="15296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 444"/>
            <p:cNvSpPr/>
            <p:nvPr/>
          </p:nvSpPr>
          <p:spPr>
            <a:xfrm rot="15312190">
              <a:off x="11007340" y="432245"/>
              <a:ext cx="90394" cy="538864"/>
            </a:xfrm>
            <a:custGeom>
              <a:avLst/>
              <a:gdLst>
                <a:gd name="connsiteX0" fmla="*/ 32317 w 157979"/>
                <a:gd name="connsiteY0" fmla="*/ 0 h 784293"/>
                <a:gd name="connsiteX1" fmla="*/ 102435 w 157979"/>
                <a:gd name="connsiteY1" fmla="*/ 8636 h 784293"/>
                <a:gd name="connsiteX2" fmla="*/ 91998 w 157979"/>
                <a:gd name="connsiteY2" fmla="*/ 50835 h 784293"/>
                <a:gd name="connsiteX3" fmla="*/ 88647 w 157979"/>
                <a:gd name="connsiteY3" fmla="*/ 455497 h 784293"/>
                <a:gd name="connsiteX4" fmla="*/ 154437 w 157979"/>
                <a:gd name="connsiteY4" fmla="*/ 727671 h 784293"/>
                <a:gd name="connsiteX5" fmla="*/ 157979 w 157979"/>
                <a:gd name="connsiteY5" fmla="*/ 736110 h 784293"/>
                <a:gd name="connsiteX6" fmla="*/ 141701 w 157979"/>
                <a:gd name="connsiteY6" fmla="*/ 764185 h 784293"/>
                <a:gd name="connsiteX7" fmla="*/ 89698 w 157979"/>
                <a:gd name="connsiteY7" fmla="*/ 780701 h 784293"/>
                <a:gd name="connsiteX8" fmla="*/ 70686 w 157979"/>
                <a:gd name="connsiteY8" fmla="*/ 784293 h 784293"/>
                <a:gd name="connsiteX9" fmla="*/ 47581 w 157979"/>
                <a:gd name="connsiteY9" fmla="*/ 713768 h 784293"/>
                <a:gd name="connsiteX10" fmla="*/ 0 w 157979"/>
                <a:gd name="connsiteY10" fmla="*/ 321472 h 784293"/>
                <a:gd name="connsiteX11" fmla="*/ 21895 w 157979"/>
                <a:gd name="connsiteY11" fmla="*/ 48359 h 784293"/>
                <a:gd name="connsiteX12" fmla="*/ 32317 w 157979"/>
                <a:gd name="connsiteY12" fmla="*/ 0 h 78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7979" h="784293">
                  <a:moveTo>
                    <a:pt x="32317" y="0"/>
                  </a:moveTo>
                  <a:lnTo>
                    <a:pt x="102435" y="8636"/>
                  </a:lnTo>
                  <a:lnTo>
                    <a:pt x="91998" y="50835"/>
                  </a:lnTo>
                  <a:cubicBezTo>
                    <a:pt x="70664" y="169204"/>
                    <a:pt x="68065" y="308660"/>
                    <a:pt x="88647" y="455497"/>
                  </a:cubicBezTo>
                  <a:cubicBezTo>
                    <a:pt x="102368" y="553390"/>
                    <a:pt x="125092" y="645295"/>
                    <a:pt x="154437" y="727671"/>
                  </a:cubicBezTo>
                  <a:lnTo>
                    <a:pt x="157979" y="736110"/>
                  </a:lnTo>
                  <a:lnTo>
                    <a:pt x="141701" y="764185"/>
                  </a:lnTo>
                  <a:lnTo>
                    <a:pt x="89698" y="780701"/>
                  </a:lnTo>
                  <a:lnTo>
                    <a:pt x="70686" y="784293"/>
                  </a:lnTo>
                  <a:lnTo>
                    <a:pt x="47581" y="713768"/>
                  </a:lnTo>
                  <a:cubicBezTo>
                    <a:pt x="17541" y="601785"/>
                    <a:pt x="0" y="466787"/>
                    <a:pt x="0" y="321472"/>
                  </a:cubicBezTo>
                  <a:cubicBezTo>
                    <a:pt x="0" y="224594"/>
                    <a:pt x="7796" y="132303"/>
                    <a:pt x="21895" y="48359"/>
                  </a:cubicBezTo>
                  <a:lnTo>
                    <a:pt x="32317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 445"/>
            <p:cNvSpPr/>
            <p:nvPr/>
          </p:nvSpPr>
          <p:spPr>
            <a:xfrm rot="15434430">
              <a:off x="10524492" y="449092"/>
              <a:ext cx="126715" cy="576556"/>
            </a:xfrm>
            <a:custGeom>
              <a:avLst/>
              <a:gdLst>
                <a:gd name="connsiteX0" fmla="*/ 209967 w 221457"/>
                <a:gd name="connsiteY0" fmla="*/ 5805 h 839152"/>
                <a:gd name="connsiteX1" fmla="*/ 214970 w 221457"/>
                <a:gd name="connsiteY1" fmla="*/ 41679 h 839152"/>
                <a:gd name="connsiteX2" fmla="*/ 214400 w 221457"/>
                <a:gd name="connsiteY2" fmla="*/ 349595 h 839152"/>
                <a:gd name="connsiteX3" fmla="*/ 119430 w 221457"/>
                <a:gd name="connsiteY3" fmla="*/ 783673 h 839152"/>
                <a:gd name="connsiteX4" fmla="*/ 94485 w 221457"/>
                <a:gd name="connsiteY4" fmla="*/ 839152 h 839152"/>
                <a:gd name="connsiteX5" fmla="*/ 35289 w 221457"/>
                <a:gd name="connsiteY5" fmla="*/ 823540 h 839152"/>
                <a:gd name="connsiteX6" fmla="*/ 0 w 221457"/>
                <a:gd name="connsiteY6" fmla="*/ 809444 h 839152"/>
                <a:gd name="connsiteX7" fmla="*/ 19112 w 221457"/>
                <a:gd name="connsiteY7" fmla="*/ 777234 h 839152"/>
                <a:gd name="connsiteX8" fmla="*/ 143507 w 221457"/>
                <a:gd name="connsiteY8" fmla="*/ 290061 h 839152"/>
                <a:gd name="connsiteX9" fmla="*/ 145421 w 221457"/>
                <a:gd name="connsiteY9" fmla="*/ 16079 h 839152"/>
                <a:gd name="connsiteX10" fmla="*/ 143396 w 221457"/>
                <a:gd name="connsiteY10" fmla="*/ 0 h 839152"/>
                <a:gd name="connsiteX11" fmla="*/ 209967 w 221457"/>
                <a:gd name="connsiteY11" fmla="*/ 5805 h 839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57" h="839152">
                  <a:moveTo>
                    <a:pt x="209967" y="5805"/>
                  </a:moveTo>
                  <a:lnTo>
                    <a:pt x="214970" y="41679"/>
                  </a:lnTo>
                  <a:cubicBezTo>
                    <a:pt x="223573" y="137086"/>
                    <a:pt x="223854" y="241179"/>
                    <a:pt x="214400" y="349595"/>
                  </a:cubicBezTo>
                  <a:cubicBezTo>
                    <a:pt x="200219" y="512218"/>
                    <a:pt x="166147" y="661473"/>
                    <a:pt x="119430" y="783673"/>
                  </a:cubicBezTo>
                  <a:lnTo>
                    <a:pt x="94485" y="839152"/>
                  </a:lnTo>
                  <a:lnTo>
                    <a:pt x="35289" y="823540"/>
                  </a:lnTo>
                  <a:lnTo>
                    <a:pt x="0" y="809444"/>
                  </a:lnTo>
                  <a:lnTo>
                    <a:pt x="19112" y="777234"/>
                  </a:lnTo>
                  <a:cubicBezTo>
                    <a:pt x="80370" y="655121"/>
                    <a:pt x="126675" y="483083"/>
                    <a:pt x="143507" y="290061"/>
                  </a:cubicBezTo>
                  <a:cubicBezTo>
                    <a:pt x="151922" y="193550"/>
                    <a:pt x="152174" y="100931"/>
                    <a:pt x="145421" y="16079"/>
                  </a:cubicBezTo>
                  <a:lnTo>
                    <a:pt x="143396" y="0"/>
                  </a:lnTo>
                  <a:lnTo>
                    <a:pt x="209967" y="58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 446"/>
            <p:cNvSpPr/>
            <p:nvPr/>
          </p:nvSpPr>
          <p:spPr>
            <a:xfrm rot="16197350">
              <a:off x="10715979" y="462766"/>
              <a:ext cx="161671" cy="569370"/>
            </a:xfrm>
            <a:custGeom>
              <a:avLst/>
              <a:gdLst>
                <a:gd name="connsiteX0" fmla="*/ 85815 w 282551"/>
                <a:gd name="connsiteY0" fmla="*/ 0 h 828694"/>
                <a:gd name="connsiteX1" fmla="*/ 85586 w 282551"/>
                <a:gd name="connsiteY1" fmla="*/ 63746 h 828694"/>
                <a:gd name="connsiteX2" fmla="*/ 127574 w 282551"/>
                <a:gd name="connsiteY2" fmla="*/ 368785 h 828694"/>
                <a:gd name="connsiteX3" fmla="*/ 280078 w 282551"/>
                <a:gd name="connsiteY3" fmla="*/ 786140 h 828694"/>
                <a:gd name="connsiteX4" fmla="*/ 282551 w 282551"/>
                <a:gd name="connsiteY4" fmla="*/ 790108 h 828694"/>
                <a:gd name="connsiteX5" fmla="*/ 261892 w 282551"/>
                <a:gd name="connsiteY5" fmla="*/ 799940 h 828694"/>
                <a:gd name="connsiteX6" fmla="*/ 185960 w 282551"/>
                <a:gd name="connsiteY6" fmla="*/ 828694 h 828694"/>
                <a:gd name="connsiteX7" fmla="*/ 170669 w 282551"/>
                <a:gd name="connsiteY7" fmla="*/ 802250 h 828694"/>
                <a:gd name="connsiteX8" fmla="*/ 45795 w 282551"/>
                <a:gd name="connsiteY8" fmla="*/ 453911 h 828694"/>
                <a:gd name="connsiteX9" fmla="*/ 19 w 282551"/>
                <a:gd name="connsiteY9" fmla="*/ 86708 h 828694"/>
                <a:gd name="connsiteX10" fmla="*/ 4263 w 282551"/>
                <a:gd name="connsiteY10" fmla="*/ 11072 h 828694"/>
                <a:gd name="connsiteX11" fmla="*/ 85815 w 282551"/>
                <a:gd name="connsiteY11" fmla="*/ 0 h 82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2551" h="828694">
                  <a:moveTo>
                    <a:pt x="85815" y="0"/>
                  </a:moveTo>
                  <a:lnTo>
                    <a:pt x="85586" y="63746"/>
                  </a:lnTo>
                  <a:cubicBezTo>
                    <a:pt x="89895" y="159442"/>
                    <a:pt x="103621" y="262626"/>
                    <a:pt x="127574" y="368785"/>
                  </a:cubicBezTo>
                  <a:cubicBezTo>
                    <a:pt x="163504" y="528022"/>
                    <a:pt x="217346" y="671335"/>
                    <a:pt x="280078" y="786140"/>
                  </a:cubicBezTo>
                  <a:lnTo>
                    <a:pt x="282551" y="790108"/>
                  </a:lnTo>
                  <a:lnTo>
                    <a:pt x="261892" y="799940"/>
                  </a:lnTo>
                  <a:lnTo>
                    <a:pt x="185960" y="828694"/>
                  </a:lnTo>
                  <a:lnTo>
                    <a:pt x="170669" y="802250"/>
                  </a:lnTo>
                  <a:cubicBezTo>
                    <a:pt x="121343" y="706077"/>
                    <a:pt x="77402" y="586437"/>
                    <a:pt x="45795" y="453911"/>
                  </a:cubicBezTo>
                  <a:cubicBezTo>
                    <a:pt x="14189" y="321384"/>
                    <a:pt x="-593" y="194790"/>
                    <a:pt x="19" y="86708"/>
                  </a:cubicBezTo>
                  <a:lnTo>
                    <a:pt x="4263" y="11072"/>
                  </a:lnTo>
                  <a:lnTo>
                    <a:pt x="8581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フリーフォーム 447"/>
            <p:cNvSpPr/>
            <p:nvPr/>
          </p:nvSpPr>
          <p:spPr>
            <a:xfrm rot="16197350">
              <a:off x="10841193" y="253168"/>
              <a:ext cx="112380" cy="586672"/>
            </a:xfrm>
            <a:custGeom>
              <a:avLst/>
              <a:gdLst>
                <a:gd name="connsiteX0" fmla="*/ 88715 w 196406"/>
                <a:gd name="connsiteY0" fmla="*/ 0 h 853876"/>
                <a:gd name="connsiteX1" fmla="*/ 91444 w 196406"/>
                <a:gd name="connsiteY1" fmla="*/ 4093 h 853876"/>
                <a:gd name="connsiteX2" fmla="*/ 196406 w 196406"/>
                <a:gd name="connsiteY2" fmla="*/ 549584 h 853876"/>
                <a:gd name="connsiteX3" fmla="*/ 177698 w 196406"/>
                <a:gd name="connsiteY3" fmla="*/ 805645 h 853876"/>
                <a:gd name="connsiteX4" fmla="*/ 168223 w 196406"/>
                <a:gd name="connsiteY4" fmla="*/ 853876 h 853876"/>
                <a:gd name="connsiteX5" fmla="*/ 70776 w 196406"/>
                <a:gd name="connsiteY5" fmla="*/ 850373 h 853876"/>
                <a:gd name="connsiteX6" fmla="*/ 82898 w 196406"/>
                <a:gd name="connsiteY6" fmla="*/ 790763 h 853876"/>
                <a:gd name="connsiteX7" fmla="*/ 79995 w 196406"/>
                <a:gd name="connsiteY7" fmla="*/ 346427 h 853876"/>
                <a:gd name="connsiteX8" fmla="*/ 12776 w 196406"/>
                <a:gd name="connsiteY8" fmla="*/ 45938 h 853876"/>
                <a:gd name="connsiteX9" fmla="*/ 0 w 196406"/>
                <a:gd name="connsiteY9" fmla="*/ 12044 h 853876"/>
                <a:gd name="connsiteX10" fmla="*/ 88715 w 196406"/>
                <a:gd name="connsiteY10" fmla="*/ 0 h 85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6406" h="853876">
                  <a:moveTo>
                    <a:pt x="88715" y="0"/>
                  </a:moveTo>
                  <a:lnTo>
                    <a:pt x="91444" y="4093"/>
                  </a:lnTo>
                  <a:cubicBezTo>
                    <a:pt x="154771" y="122312"/>
                    <a:pt x="196406" y="322512"/>
                    <a:pt x="196406" y="549584"/>
                  </a:cubicBezTo>
                  <a:cubicBezTo>
                    <a:pt x="196406" y="640413"/>
                    <a:pt x="189744" y="726942"/>
                    <a:pt x="177698" y="805645"/>
                  </a:cubicBezTo>
                  <a:lnTo>
                    <a:pt x="168223" y="853876"/>
                  </a:lnTo>
                  <a:lnTo>
                    <a:pt x="70776" y="850373"/>
                  </a:lnTo>
                  <a:lnTo>
                    <a:pt x="82898" y="790763"/>
                  </a:lnTo>
                  <a:cubicBezTo>
                    <a:pt x="101572" y="661278"/>
                    <a:pt x="101956" y="508183"/>
                    <a:pt x="79995" y="346427"/>
                  </a:cubicBezTo>
                  <a:cubicBezTo>
                    <a:pt x="65354" y="238590"/>
                    <a:pt x="42168" y="137111"/>
                    <a:pt x="12776" y="45938"/>
                  </a:cubicBezTo>
                  <a:lnTo>
                    <a:pt x="0" y="12044"/>
                  </a:lnTo>
                  <a:lnTo>
                    <a:pt x="887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フリーフォーム 448"/>
            <p:cNvSpPr/>
            <p:nvPr/>
          </p:nvSpPr>
          <p:spPr>
            <a:xfrm rot="16197350">
              <a:off x="10539067" y="341752"/>
              <a:ext cx="123494" cy="595751"/>
            </a:xfrm>
            <a:custGeom>
              <a:avLst/>
              <a:gdLst>
                <a:gd name="connsiteX0" fmla="*/ 78363 w 215832"/>
                <a:gd name="connsiteY0" fmla="*/ 0 h 867089"/>
                <a:gd name="connsiteX1" fmla="*/ 109940 w 215832"/>
                <a:gd name="connsiteY1" fmla="*/ 69748 h 867089"/>
                <a:gd name="connsiteX2" fmla="*/ 199710 w 215832"/>
                <a:gd name="connsiteY2" fmla="*/ 428739 h 867089"/>
                <a:gd name="connsiteX3" fmla="*/ 208903 w 215832"/>
                <a:gd name="connsiteY3" fmla="*/ 798670 h 867089"/>
                <a:gd name="connsiteX4" fmla="*/ 198787 w 215832"/>
                <a:gd name="connsiteY4" fmla="*/ 863316 h 867089"/>
                <a:gd name="connsiteX5" fmla="*/ 151100 w 215832"/>
                <a:gd name="connsiteY5" fmla="*/ 867089 h 867089"/>
                <a:gd name="connsiteX6" fmla="*/ 79508 w 215832"/>
                <a:gd name="connsiteY6" fmla="*/ 864515 h 867089"/>
                <a:gd name="connsiteX7" fmla="*/ 88983 w 215832"/>
                <a:gd name="connsiteY7" fmla="*/ 816285 h 867089"/>
                <a:gd name="connsiteX8" fmla="*/ 107691 w 215832"/>
                <a:gd name="connsiteY8" fmla="*/ 560223 h 867089"/>
                <a:gd name="connsiteX9" fmla="*/ 2729 w 215832"/>
                <a:gd name="connsiteY9" fmla="*/ 14732 h 867089"/>
                <a:gd name="connsiteX10" fmla="*/ 0 w 215832"/>
                <a:gd name="connsiteY10" fmla="*/ 10639 h 867089"/>
                <a:gd name="connsiteX11" fmla="*/ 78363 w 215832"/>
                <a:gd name="connsiteY11" fmla="*/ 0 h 8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832" h="867089">
                  <a:moveTo>
                    <a:pt x="78363" y="0"/>
                  </a:moveTo>
                  <a:lnTo>
                    <a:pt x="109940" y="69748"/>
                  </a:lnTo>
                  <a:cubicBezTo>
                    <a:pt x="149500" y="170332"/>
                    <a:pt x="181381" y="293735"/>
                    <a:pt x="199710" y="428739"/>
                  </a:cubicBezTo>
                  <a:cubicBezTo>
                    <a:pt x="218039" y="563744"/>
                    <a:pt x="220214" y="691179"/>
                    <a:pt x="208903" y="798670"/>
                  </a:cubicBezTo>
                  <a:lnTo>
                    <a:pt x="198787" y="863316"/>
                  </a:lnTo>
                  <a:lnTo>
                    <a:pt x="151100" y="867089"/>
                  </a:lnTo>
                  <a:lnTo>
                    <a:pt x="79508" y="864515"/>
                  </a:lnTo>
                  <a:lnTo>
                    <a:pt x="88983" y="816285"/>
                  </a:lnTo>
                  <a:cubicBezTo>
                    <a:pt x="101029" y="737582"/>
                    <a:pt x="107691" y="651052"/>
                    <a:pt x="107691" y="560223"/>
                  </a:cubicBezTo>
                  <a:cubicBezTo>
                    <a:pt x="107691" y="333151"/>
                    <a:pt x="66056" y="132951"/>
                    <a:pt x="2729" y="14732"/>
                  </a:cubicBezTo>
                  <a:lnTo>
                    <a:pt x="0" y="10639"/>
                  </a:lnTo>
                  <a:lnTo>
                    <a:pt x="7836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 449"/>
            <p:cNvSpPr/>
            <p:nvPr/>
          </p:nvSpPr>
          <p:spPr>
            <a:xfrm rot="15733455">
              <a:off x="10724078" y="232513"/>
              <a:ext cx="118765" cy="601153"/>
            </a:xfrm>
            <a:custGeom>
              <a:avLst/>
              <a:gdLst>
                <a:gd name="connsiteX0" fmla="*/ 128963 w 207566"/>
                <a:gd name="connsiteY0" fmla="*/ 0 h 874952"/>
                <a:gd name="connsiteX1" fmla="*/ 117166 w 207566"/>
                <a:gd name="connsiteY1" fmla="*/ 74882 h 874952"/>
                <a:gd name="connsiteX2" fmla="*/ 118198 w 207566"/>
                <a:gd name="connsiteY2" fmla="*/ 444400 h 874952"/>
                <a:gd name="connsiteX3" fmla="*/ 190000 w 207566"/>
                <a:gd name="connsiteY3" fmla="*/ 806876 h 874952"/>
                <a:gd name="connsiteX4" fmla="*/ 207566 w 207566"/>
                <a:gd name="connsiteY4" fmla="*/ 854316 h 874952"/>
                <a:gd name="connsiteX5" fmla="*/ 79214 w 207566"/>
                <a:gd name="connsiteY5" fmla="*/ 872877 h 874952"/>
                <a:gd name="connsiteX6" fmla="*/ 35350 w 207566"/>
                <a:gd name="connsiteY6" fmla="*/ 874952 h 874952"/>
                <a:gd name="connsiteX7" fmla="*/ 21635 w 207566"/>
                <a:gd name="connsiteY7" fmla="*/ 788631 h 874952"/>
                <a:gd name="connsiteX8" fmla="*/ 0 w 207566"/>
                <a:gd name="connsiteY8" fmla="*/ 420826 h 874952"/>
                <a:gd name="connsiteX9" fmla="*/ 21635 w 207566"/>
                <a:gd name="connsiteY9" fmla="*/ 53021 h 874952"/>
                <a:gd name="connsiteX10" fmla="*/ 30059 w 207566"/>
                <a:gd name="connsiteY10" fmla="*/ 0 h 874952"/>
                <a:gd name="connsiteX11" fmla="*/ 128963 w 207566"/>
                <a:gd name="connsiteY11" fmla="*/ 0 h 87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566" h="874952">
                  <a:moveTo>
                    <a:pt x="128963" y="0"/>
                  </a:moveTo>
                  <a:lnTo>
                    <a:pt x="117166" y="74882"/>
                  </a:lnTo>
                  <a:cubicBezTo>
                    <a:pt x="105221" y="181580"/>
                    <a:pt x="104709" y="308826"/>
                    <a:pt x="118198" y="444400"/>
                  </a:cubicBezTo>
                  <a:cubicBezTo>
                    <a:pt x="131688" y="579974"/>
                    <a:pt x="157265" y="704623"/>
                    <a:pt x="190000" y="806876"/>
                  </a:cubicBezTo>
                  <a:lnTo>
                    <a:pt x="207566" y="854316"/>
                  </a:lnTo>
                  <a:lnTo>
                    <a:pt x="79214" y="872877"/>
                  </a:lnTo>
                  <a:lnTo>
                    <a:pt x="35350" y="874952"/>
                  </a:lnTo>
                  <a:lnTo>
                    <a:pt x="21635" y="788631"/>
                  </a:lnTo>
                  <a:cubicBezTo>
                    <a:pt x="7976" y="683639"/>
                    <a:pt x="0" y="557069"/>
                    <a:pt x="0" y="420826"/>
                  </a:cubicBezTo>
                  <a:cubicBezTo>
                    <a:pt x="0" y="284583"/>
                    <a:pt x="7976" y="158014"/>
                    <a:pt x="21635" y="53021"/>
                  </a:cubicBezTo>
                  <a:lnTo>
                    <a:pt x="30059" y="0"/>
                  </a:lnTo>
                  <a:lnTo>
                    <a:pt x="1289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 450"/>
            <p:cNvSpPr/>
            <p:nvPr/>
          </p:nvSpPr>
          <p:spPr>
            <a:xfrm rot="15733455">
              <a:off x="10663122" y="183783"/>
              <a:ext cx="97564" cy="602985"/>
            </a:xfrm>
            <a:custGeom>
              <a:avLst/>
              <a:gdLst>
                <a:gd name="connsiteX0" fmla="*/ 107950 w 170513"/>
                <a:gd name="connsiteY0" fmla="*/ 0 h 877619"/>
                <a:gd name="connsiteX1" fmla="*/ 129855 w 170513"/>
                <a:gd name="connsiteY1" fmla="*/ 73361 h 877619"/>
                <a:gd name="connsiteX2" fmla="*/ 170513 w 170513"/>
                <a:gd name="connsiteY2" fmla="*/ 441166 h 877619"/>
                <a:gd name="connsiteX3" fmla="*/ 129855 w 170513"/>
                <a:gd name="connsiteY3" fmla="*/ 808971 h 877619"/>
                <a:gd name="connsiteX4" fmla="*/ 109357 w 170513"/>
                <a:gd name="connsiteY4" fmla="*/ 877619 h 877619"/>
                <a:gd name="connsiteX5" fmla="*/ 3185 w 170513"/>
                <a:gd name="connsiteY5" fmla="*/ 871669 h 877619"/>
                <a:gd name="connsiteX6" fmla="*/ 21906 w 170513"/>
                <a:gd name="connsiteY6" fmla="*/ 808971 h 877619"/>
                <a:gd name="connsiteX7" fmla="*/ 62564 w 170513"/>
                <a:gd name="connsiteY7" fmla="*/ 441166 h 877619"/>
                <a:gd name="connsiteX8" fmla="*/ 21907 w 170513"/>
                <a:gd name="connsiteY8" fmla="*/ 73362 h 877619"/>
                <a:gd name="connsiteX9" fmla="*/ 0 w 170513"/>
                <a:gd name="connsiteY9" fmla="*/ 0 h 877619"/>
                <a:gd name="connsiteX10" fmla="*/ 107950 w 170513"/>
                <a:gd name="connsiteY10" fmla="*/ 0 h 87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513" h="877619">
                  <a:moveTo>
                    <a:pt x="107950" y="0"/>
                  </a:moveTo>
                  <a:lnTo>
                    <a:pt x="129855" y="73361"/>
                  </a:lnTo>
                  <a:cubicBezTo>
                    <a:pt x="155524" y="178354"/>
                    <a:pt x="170513" y="304923"/>
                    <a:pt x="170513" y="441166"/>
                  </a:cubicBezTo>
                  <a:cubicBezTo>
                    <a:pt x="170513" y="577409"/>
                    <a:pt x="155524" y="703979"/>
                    <a:pt x="129855" y="808971"/>
                  </a:cubicBezTo>
                  <a:lnTo>
                    <a:pt x="109357" y="877619"/>
                  </a:lnTo>
                  <a:lnTo>
                    <a:pt x="3185" y="871669"/>
                  </a:lnTo>
                  <a:lnTo>
                    <a:pt x="21906" y="808971"/>
                  </a:lnTo>
                  <a:cubicBezTo>
                    <a:pt x="47575" y="703979"/>
                    <a:pt x="62564" y="577410"/>
                    <a:pt x="62564" y="441166"/>
                  </a:cubicBezTo>
                  <a:cubicBezTo>
                    <a:pt x="62565" y="304924"/>
                    <a:pt x="47575" y="178354"/>
                    <a:pt x="21907" y="73362"/>
                  </a:cubicBezTo>
                  <a:lnTo>
                    <a:pt x="0" y="0"/>
                  </a:lnTo>
                  <a:lnTo>
                    <a:pt x="10795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 451"/>
            <p:cNvSpPr/>
            <p:nvPr/>
          </p:nvSpPr>
          <p:spPr>
            <a:xfrm rot="15733455">
              <a:off x="10514871" y="176345"/>
              <a:ext cx="75679" cy="606443"/>
            </a:xfrm>
            <a:custGeom>
              <a:avLst/>
              <a:gdLst>
                <a:gd name="connsiteX0" fmla="*/ 102202 w 132261"/>
                <a:gd name="connsiteY0" fmla="*/ 0 h 882651"/>
                <a:gd name="connsiteX1" fmla="*/ 110626 w 132261"/>
                <a:gd name="connsiteY1" fmla="*/ 53020 h 882651"/>
                <a:gd name="connsiteX2" fmla="*/ 132261 w 132261"/>
                <a:gd name="connsiteY2" fmla="*/ 420825 h 882651"/>
                <a:gd name="connsiteX3" fmla="*/ 110626 w 132261"/>
                <a:gd name="connsiteY3" fmla="*/ 788630 h 882651"/>
                <a:gd name="connsiteX4" fmla="*/ 95721 w 132261"/>
                <a:gd name="connsiteY4" fmla="*/ 882438 h 882651"/>
                <a:gd name="connsiteX5" fmla="*/ 91206 w 132261"/>
                <a:gd name="connsiteY5" fmla="*/ 882651 h 882651"/>
                <a:gd name="connsiteX6" fmla="*/ 1407 w 132261"/>
                <a:gd name="connsiteY6" fmla="*/ 877619 h 882651"/>
                <a:gd name="connsiteX7" fmla="*/ 21905 w 132261"/>
                <a:gd name="connsiteY7" fmla="*/ 808971 h 882651"/>
                <a:gd name="connsiteX8" fmla="*/ 62563 w 132261"/>
                <a:gd name="connsiteY8" fmla="*/ 441166 h 882651"/>
                <a:gd name="connsiteX9" fmla="*/ 21905 w 132261"/>
                <a:gd name="connsiteY9" fmla="*/ 73361 h 882651"/>
                <a:gd name="connsiteX10" fmla="*/ 0 w 132261"/>
                <a:gd name="connsiteY10" fmla="*/ 0 h 882651"/>
                <a:gd name="connsiteX11" fmla="*/ 102202 w 132261"/>
                <a:gd name="connsiteY11" fmla="*/ 0 h 88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261" h="882651">
                  <a:moveTo>
                    <a:pt x="102202" y="0"/>
                  </a:moveTo>
                  <a:lnTo>
                    <a:pt x="110626" y="53020"/>
                  </a:lnTo>
                  <a:cubicBezTo>
                    <a:pt x="124285" y="158013"/>
                    <a:pt x="132261" y="284582"/>
                    <a:pt x="132261" y="420825"/>
                  </a:cubicBezTo>
                  <a:cubicBezTo>
                    <a:pt x="132261" y="557068"/>
                    <a:pt x="124285" y="683638"/>
                    <a:pt x="110626" y="788630"/>
                  </a:cubicBezTo>
                  <a:lnTo>
                    <a:pt x="95721" y="882438"/>
                  </a:lnTo>
                  <a:lnTo>
                    <a:pt x="91206" y="882651"/>
                  </a:lnTo>
                  <a:lnTo>
                    <a:pt x="1407" y="877619"/>
                  </a:lnTo>
                  <a:lnTo>
                    <a:pt x="21905" y="808971"/>
                  </a:lnTo>
                  <a:cubicBezTo>
                    <a:pt x="47574" y="703979"/>
                    <a:pt x="62563" y="577409"/>
                    <a:pt x="62563" y="441166"/>
                  </a:cubicBezTo>
                  <a:cubicBezTo>
                    <a:pt x="62563" y="304923"/>
                    <a:pt x="47574" y="178354"/>
                    <a:pt x="21905" y="73361"/>
                  </a:cubicBezTo>
                  <a:lnTo>
                    <a:pt x="0" y="0"/>
                  </a:lnTo>
                  <a:lnTo>
                    <a:pt x="10220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583"/>
            <p:cNvSpPr/>
            <p:nvPr/>
          </p:nvSpPr>
          <p:spPr>
            <a:xfrm>
              <a:off x="11171454" y="-458320"/>
              <a:ext cx="124082" cy="57663"/>
            </a:xfrm>
            <a:prstGeom prst="ellipse">
              <a:avLst/>
            </a:prstGeom>
            <a:solidFill>
              <a:srgbClr val="00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289062" y="2513590"/>
            <a:ext cx="1577720" cy="1842666"/>
            <a:chOff x="2253921" y="-1695947"/>
            <a:chExt cx="2245895" cy="2623048"/>
          </a:xfrm>
        </p:grpSpPr>
        <p:sp>
          <p:nvSpPr>
            <p:cNvPr id="455" name="フリーフォーム 454"/>
            <p:cNvSpPr/>
            <p:nvPr/>
          </p:nvSpPr>
          <p:spPr>
            <a:xfrm>
              <a:off x="2253921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 455"/>
            <p:cNvSpPr/>
            <p:nvPr/>
          </p:nvSpPr>
          <p:spPr>
            <a:xfrm flipV="1">
              <a:off x="2253921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台形 456"/>
            <p:cNvSpPr/>
            <p:nvPr/>
          </p:nvSpPr>
          <p:spPr>
            <a:xfrm>
              <a:off x="2253921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台形 457"/>
            <p:cNvSpPr/>
            <p:nvPr/>
          </p:nvSpPr>
          <p:spPr>
            <a:xfrm>
              <a:off x="2489875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台形 11"/>
            <p:cNvSpPr/>
            <p:nvPr/>
          </p:nvSpPr>
          <p:spPr>
            <a:xfrm>
              <a:off x="3989025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 459"/>
            <p:cNvSpPr/>
            <p:nvPr/>
          </p:nvSpPr>
          <p:spPr>
            <a:xfrm>
              <a:off x="4008075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1" name="台形 460"/>
            <p:cNvSpPr/>
            <p:nvPr/>
          </p:nvSpPr>
          <p:spPr>
            <a:xfrm>
              <a:off x="2575600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2" name="台形 461"/>
            <p:cNvSpPr/>
            <p:nvPr/>
          </p:nvSpPr>
          <p:spPr>
            <a:xfrm rot="10800000">
              <a:off x="2652631" y="-1695947"/>
              <a:ext cx="1436768" cy="1028698"/>
            </a:xfrm>
            <a:prstGeom prst="trapezoid">
              <a:avLst>
                <a:gd name="adj" fmla="val 11420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/楕円 583"/>
            <p:cNvSpPr/>
            <p:nvPr/>
          </p:nvSpPr>
          <p:spPr>
            <a:xfrm>
              <a:off x="3811804" y="-458320"/>
              <a:ext cx="124082" cy="57663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4" name="グループ化 463"/>
            <p:cNvGrpSpPr/>
            <p:nvPr/>
          </p:nvGrpSpPr>
          <p:grpSpPr>
            <a:xfrm>
              <a:off x="2747716" y="-1609612"/>
              <a:ext cx="1246599" cy="754074"/>
              <a:chOff x="2747716" y="-1609612"/>
              <a:chExt cx="1246599" cy="754074"/>
            </a:xfrm>
            <a:solidFill>
              <a:schemeClr val="bg1">
                <a:lumMod val="50000"/>
              </a:schemeClr>
            </a:solidFill>
          </p:grpSpPr>
          <p:sp>
            <p:nvSpPr>
              <p:cNvPr id="465" name="台形 464"/>
              <p:cNvSpPr/>
              <p:nvPr/>
            </p:nvSpPr>
            <p:spPr>
              <a:xfrm rot="10800000">
                <a:off x="2747716" y="-1609612"/>
                <a:ext cx="1246599" cy="99690"/>
              </a:xfrm>
              <a:prstGeom prst="trapezoid">
                <a:avLst>
                  <a:gd name="adj" fmla="val 17841"/>
                </a:avLst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台形 465"/>
              <p:cNvSpPr/>
              <p:nvPr/>
            </p:nvSpPr>
            <p:spPr>
              <a:xfrm rot="10800000">
                <a:off x="2757240" y="-1447170"/>
                <a:ext cx="1227550" cy="107888"/>
              </a:xfrm>
              <a:prstGeom prst="trapezoid">
                <a:avLst>
                  <a:gd name="adj" fmla="val 17841"/>
                </a:avLst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台形 466"/>
              <p:cNvSpPr/>
              <p:nvPr/>
            </p:nvSpPr>
            <p:spPr>
              <a:xfrm rot="10800000">
                <a:off x="2783810" y="-1276529"/>
                <a:ext cx="1174411" cy="97504"/>
              </a:xfrm>
              <a:prstGeom prst="trapezoid">
                <a:avLst>
                  <a:gd name="adj" fmla="val 17841"/>
                </a:avLst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台形 467"/>
              <p:cNvSpPr/>
              <p:nvPr/>
            </p:nvSpPr>
            <p:spPr>
              <a:xfrm rot="10800000">
                <a:off x="2808556" y="-1116273"/>
                <a:ext cx="1124918" cy="105893"/>
              </a:xfrm>
              <a:prstGeom prst="trapezoid">
                <a:avLst>
                  <a:gd name="adj" fmla="val 17841"/>
                </a:avLst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台形 468"/>
              <p:cNvSpPr/>
              <p:nvPr/>
            </p:nvSpPr>
            <p:spPr>
              <a:xfrm rot="10800000">
                <a:off x="2836332" y="-947627"/>
                <a:ext cx="1069366" cy="92089"/>
              </a:xfrm>
              <a:prstGeom prst="trapezoid">
                <a:avLst>
                  <a:gd name="adj" fmla="val 17841"/>
                </a:avLst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0" name="グループ化 469"/>
          <p:cNvGrpSpPr/>
          <p:nvPr/>
        </p:nvGrpSpPr>
        <p:grpSpPr>
          <a:xfrm>
            <a:off x="4182938" y="2777128"/>
            <a:ext cx="1577720" cy="1579127"/>
            <a:chOff x="4708149" y="-1320797"/>
            <a:chExt cx="2245895" cy="2247898"/>
          </a:xfrm>
        </p:grpSpPr>
        <p:sp>
          <p:nvSpPr>
            <p:cNvPr id="471" name="フリーフォーム 470"/>
            <p:cNvSpPr/>
            <p:nvPr/>
          </p:nvSpPr>
          <p:spPr>
            <a:xfrm>
              <a:off x="4708149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台形 471"/>
            <p:cNvSpPr/>
            <p:nvPr/>
          </p:nvSpPr>
          <p:spPr>
            <a:xfrm>
              <a:off x="4708149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台形 472"/>
            <p:cNvSpPr/>
            <p:nvPr/>
          </p:nvSpPr>
          <p:spPr>
            <a:xfrm>
              <a:off x="4944103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台形 11"/>
            <p:cNvSpPr/>
            <p:nvPr/>
          </p:nvSpPr>
          <p:spPr>
            <a:xfrm>
              <a:off x="6443253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フリーフォーム 474"/>
            <p:cNvSpPr/>
            <p:nvPr/>
          </p:nvSpPr>
          <p:spPr>
            <a:xfrm>
              <a:off x="6462303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6" name="台形 475"/>
            <p:cNvSpPr/>
            <p:nvPr/>
          </p:nvSpPr>
          <p:spPr>
            <a:xfrm>
              <a:off x="5029828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7" name="フリーフォーム 476"/>
            <p:cNvSpPr/>
            <p:nvPr/>
          </p:nvSpPr>
          <p:spPr>
            <a:xfrm rot="21178735">
              <a:off x="5157409" y="-268941"/>
              <a:ext cx="179030" cy="523997"/>
            </a:xfrm>
            <a:custGeom>
              <a:avLst/>
              <a:gdLst>
                <a:gd name="connsiteX0" fmla="*/ 228346 w 297470"/>
                <a:gd name="connsiteY0" fmla="*/ 0 h 811994"/>
                <a:gd name="connsiteX1" fmla="*/ 294599 w 297470"/>
                <a:gd name="connsiteY1" fmla="*/ 8160 h 811994"/>
                <a:gd name="connsiteX2" fmla="*/ 296051 w 297470"/>
                <a:gd name="connsiteY2" fmla="*/ 24301 h 811994"/>
                <a:gd name="connsiteX3" fmla="*/ 284398 w 297470"/>
                <a:gd name="connsiteY3" fmla="*/ 298042 h 811994"/>
                <a:gd name="connsiteX4" fmla="*/ 142762 w 297470"/>
                <a:gd name="connsiteY4" fmla="*/ 780485 h 811994"/>
                <a:gd name="connsiteX5" fmla="*/ 122517 w 297470"/>
                <a:gd name="connsiteY5" fmla="*/ 811994 h 811994"/>
                <a:gd name="connsiteX6" fmla="*/ 0 w 297470"/>
                <a:gd name="connsiteY6" fmla="*/ 757928 h 811994"/>
                <a:gd name="connsiteX7" fmla="*/ 54694 w 297470"/>
                <a:gd name="connsiteY7" fmla="*/ 671744 h 811994"/>
                <a:gd name="connsiteX8" fmla="*/ 165078 w 297470"/>
                <a:gd name="connsiteY8" fmla="*/ 414408 h 811994"/>
                <a:gd name="connsiteX9" fmla="*/ 229456 w 297470"/>
                <a:gd name="connsiteY9" fmla="*/ 14885 h 811994"/>
                <a:gd name="connsiteX10" fmla="*/ 228346 w 297470"/>
                <a:gd name="connsiteY10" fmla="*/ 0 h 81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7470" h="811994">
                  <a:moveTo>
                    <a:pt x="228346" y="0"/>
                  </a:moveTo>
                  <a:lnTo>
                    <a:pt x="294599" y="8160"/>
                  </a:lnTo>
                  <a:lnTo>
                    <a:pt x="296051" y="24301"/>
                  </a:lnTo>
                  <a:cubicBezTo>
                    <a:pt x="299783" y="109339"/>
                    <a:pt x="296239" y="201891"/>
                    <a:pt x="284398" y="298042"/>
                  </a:cubicBezTo>
                  <a:cubicBezTo>
                    <a:pt x="260714" y="490343"/>
                    <a:pt x="208323" y="660627"/>
                    <a:pt x="142762" y="780485"/>
                  </a:cubicBezTo>
                  <a:lnTo>
                    <a:pt x="122517" y="811994"/>
                  </a:lnTo>
                  <a:lnTo>
                    <a:pt x="0" y="757928"/>
                  </a:lnTo>
                  <a:lnTo>
                    <a:pt x="54694" y="671744"/>
                  </a:lnTo>
                  <a:cubicBezTo>
                    <a:pt x="97402" y="595436"/>
                    <a:pt x="135178" y="508626"/>
                    <a:pt x="165078" y="414408"/>
                  </a:cubicBezTo>
                  <a:cubicBezTo>
                    <a:pt x="209929" y="273081"/>
                    <a:pt x="230692" y="135155"/>
                    <a:pt x="229456" y="14885"/>
                  </a:cubicBezTo>
                  <a:lnTo>
                    <a:pt x="22834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フリーフォーム 477"/>
            <p:cNvSpPr/>
            <p:nvPr/>
          </p:nvSpPr>
          <p:spPr>
            <a:xfrm rot="21178735">
              <a:off x="6348173" y="-278836"/>
              <a:ext cx="95080" cy="506121"/>
            </a:xfrm>
            <a:custGeom>
              <a:avLst/>
              <a:gdLst>
                <a:gd name="connsiteX0" fmla="*/ 32317 w 157979"/>
                <a:gd name="connsiteY0" fmla="*/ 0 h 784293"/>
                <a:gd name="connsiteX1" fmla="*/ 102435 w 157979"/>
                <a:gd name="connsiteY1" fmla="*/ 8636 h 784293"/>
                <a:gd name="connsiteX2" fmla="*/ 91998 w 157979"/>
                <a:gd name="connsiteY2" fmla="*/ 50835 h 784293"/>
                <a:gd name="connsiteX3" fmla="*/ 88647 w 157979"/>
                <a:gd name="connsiteY3" fmla="*/ 455497 h 784293"/>
                <a:gd name="connsiteX4" fmla="*/ 154437 w 157979"/>
                <a:gd name="connsiteY4" fmla="*/ 727671 h 784293"/>
                <a:gd name="connsiteX5" fmla="*/ 157979 w 157979"/>
                <a:gd name="connsiteY5" fmla="*/ 736110 h 784293"/>
                <a:gd name="connsiteX6" fmla="*/ 141701 w 157979"/>
                <a:gd name="connsiteY6" fmla="*/ 764185 h 784293"/>
                <a:gd name="connsiteX7" fmla="*/ 89698 w 157979"/>
                <a:gd name="connsiteY7" fmla="*/ 780701 h 784293"/>
                <a:gd name="connsiteX8" fmla="*/ 70686 w 157979"/>
                <a:gd name="connsiteY8" fmla="*/ 784293 h 784293"/>
                <a:gd name="connsiteX9" fmla="*/ 47581 w 157979"/>
                <a:gd name="connsiteY9" fmla="*/ 713768 h 784293"/>
                <a:gd name="connsiteX10" fmla="*/ 0 w 157979"/>
                <a:gd name="connsiteY10" fmla="*/ 321472 h 784293"/>
                <a:gd name="connsiteX11" fmla="*/ 21895 w 157979"/>
                <a:gd name="connsiteY11" fmla="*/ 48359 h 784293"/>
                <a:gd name="connsiteX12" fmla="*/ 32317 w 157979"/>
                <a:gd name="connsiteY12" fmla="*/ 0 h 78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7979" h="784293">
                  <a:moveTo>
                    <a:pt x="32317" y="0"/>
                  </a:moveTo>
                  <a:lnTo>
                    <a:pt x="102435" y="8636"/>
                  </a:lnTo>
                  <a:lnTo>
                    <a:pt x="91998" y="50835"/>
                  </a:lnTo>
                  <a:cubicBezTo>
                    <a:pt x="70664" y="169204"/>
                    <a:pt x="68065" y="308660"/>
                    <a:pt x="88647" y="455497"/>
                  </a:cubicBezTo>
                  <a:cubicBezTo>
                    <a:pt x="102368" y="553390"/>
                    <a:pt x="125092" y="645295"/>
                    <a:pt x="154437" y="727671"/>
                  </a:cubicBezTo>
                  <a:lnTo>
                    <a:pt x="157979" y="736110"/>
                  </a:lnTo>
                  <a:lnTo>
                    <a:pt x="141701" y="764185"/>
                  </a:lnTo>
                  <a:lnTo>
                    <a:pt x="89698" y="780701"/>
                  </a:lnTo>
                  <a:lnTo>
                    <a:pt x="70686" y="784293"/>
                  </a:lnTo>
                  <a:lnTo>
                    <a:pt x="47581" y="713768"/>
                  </a:lnTo>
                  <a:cubicBezTo>
                    <a:pt x="17541" y="601785"/>
                    <a:pt x="0" y="466787"/>
                    <a:pt x="0" y="321472"/>
                  </a:cubicBezTo>
                  <a:cubicBezTo>
                    <a:pt x="0" y="224594"/>
                    <a:pt x="7796" y="132303"/>
                    <a:pt x="21895" y="48359"/>
                  </a:cubicBezTo>
                  <a:lnTo>
                    <a:pt x="32317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 478"/>
            <p:cNvSpPr/>
            <p:nvPr/>
          </p:nvSpPr>
          <p:spPr>
            <a:xfrm rot="21300975">
              <a:off x="6264257" y="-276825"/>
              <a:ext cx="103972" cy="525314"/>
            </a:xfrm>
            <a:custGeom>
              <a:avLst/>
              <a:gdLst>
                <a:gd name="connsiteX0" fmla="*/ 106526 w 172753"/>
                <a:gd name="connsiteY0" fmla="*/ 5763 h 814034"/>
                <a:gd name="connsiteX1" fmla="*/ 97829 w 172753"/>
                <a:gd name="connsiteY1" fmla="*/ 54463 h 814034"/>
                <a:gd name="connsiteX2" fmla="*/ 85657 w 172753"/>
                <a:gd name="connsiteY2" fmla="*/ 328181 h 814034"/>
                <a:gd name="connsiteX3" fmla="*/ 147154 w 172753"/>
                <a:gd name="connsiteY3" fmla="*/ 718538 h 814034"/>
                <a:gd name="connsiteX4" fmla="*/ 172753 w 172753"/>
                <a:gd name="connsiteY4" fmla="*/ 788197 h 814034"/>
                <a:gd name="connsiteX5" fmla="*/ 58440 w 172753"/>
                <a:gd name="connsiteY5" fmla="*/ 814034 h 814034"/>
                <a:gd name="connsiteX6" fmla="*/ 56901 w 172753"/>
                <a:gd name="connsiteY6" fmla="*/ 809619 h 814034"/>
                <a:gd name="connsiteX7" fmla="*/ 0 w 172753"/>
                <a:gd name="connsiteY7" fmla="*/ 368932 h 814034"/>
                <a:gd name="connsiteX8" fmla="*/ 26183 w 172753"/>
                <a:gd name="connsiteY8" fmla="*/ 62132 h 814034"/>
                <a:gd name="connsiteX9" fmla="*/ 40438 w 172753"/>
                <a:gd name="connsiteY9" fmla="*/ 0 h 814034"/>
                <a:gd name="connsiteX10" fmla="*/ 106526 w 172753"/>
                <a:gd name="connsiteY10" fmla="*/ 5763 h 81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753" h="814034">
                  <a:moveTo>
                    <a:pt x="106526" y="5763"/>
                  </a:moveTo>
                  <a:lnTo>
                    <a:pt x="97829" y="54463"/>
                  </a:lnTo>
                  <a:cubicBezTo>
                    <a:pt x="86724" y="138855"/>
                    <a:pt x="82213" y="231365"/>
                    <a:pt x="85657" y="328181"/>
                  </a:cubicBezTo>
                  <a:cubicBezTo>
                    <a:pt x="90824" y="473404"/>
                    <a:pt x="113153" y="607694"/>
                    <a:pt x="147154" y="718538"/>
                  </a:cubicBezTo>
                  <a:lnTo>
                    <a:pt x="172753" y="788197"/>
                  </a:lnTo>
                  <a:lnTo>
                    <a:pt x="58440" y="814034"/>
                  </a:lnTo>
                  <a:lnTo>
                    <a:pt x="56901" y="809619"/>
                  </a:lnTo>
                  <a:cubicBezTo>
                    <a:pt x="20977" y="683822"/>
                    <a:pt x="0" y="532172"/>
                    <a:pt x="0" y="368932"/>
                  </a:cubicBezTo>
                  <a:cubicBezTo>
                    <a:pt x="0" y="260105"/>
                    <a:pt x="9323" y="156430"/>
                    <a:pt x="26183" y="62132"/>
                  </a:cubicBezTo>
                  <a:lnTo>
                    <a:pt x="40438" y="0"/>
                  </a:lnTo>
                  <a:lnTo>
                    <a:pt x="106526" y="576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 479"/>
            <p:cNvSpPr/>
            <p:nvPr/>
          </p:nvSpPr>
          <p:spPr>
            <a:xfrm rot="21300975">
              <a:off x="5280330" y="-272448"/>
              <a:ext cx="133284" cy="541523"/>
            </a:xfrm>
            <a:custGeom>
              <a:avLst/>
              <a:gdLst>
                <a:gd name="connsiteX0" fmla="*/ 209967 w 221457"/>
                <a:gd name="connsiteY0" fmla="*/ 5805 h 839152"/>
                <a:gd name="connsiteX1" fmla="*/ 214970 w 221457"/>
                <a:gd name="connsiteY1" fmla="*/ 41679 h 839152"/>
                <a:gd name="connsiteX2" fmla="*/ 214400 w 221457"/>
                <a:gd name="connsiteY2" fmla="*/ 349595 h 839152"/>
                <a:gd name="connsiteX3" fmla="*/ 119430 w 221457"/>
                <a:gd name="connsiteY3" fmla="*/ 783673 h 839152"/>
                <a:gd name="connsiteX4" fmla="*/ 94485 w 221457"/>
                <a:gd name="connsiteY4" fmla="*/ 839152 h 839152"/>
                <a:gd name="connsiteX5" fmla="*/ 35289 w 221457"/>
                <a:gd name="connsiteY5" fmla="*/ 823540 h 839152"/>
                <a:gd name="connsiteX6" fmla="*/ 0 w 221457"/>
                <a:gd name="connsiteY6" fmla="*/ 809444 h 839152"/>
                <a:gd name="connsiteX7" fmla="*/ 19112 w 221457"/>
                <a:gd name="connsiteY7" fmla="*/ 777234 h 839152"/>
                <a:gd name="connsiteX8" fmla="*/ 143507 w 221457"/>
                <a:gd name="connsiteY8" fmla="*/ 290061 h 839152"/>
                <a:gd name="connsiteX9" fmla="*/ 145421 w 221457"/>
                <a:gd name="connsiteY9" fmla="*/ 16079 h 839152"/>
                <a:gd name="connsiteX10" fmla="*/ 143396 w 221457"/>
                <a:gd name="connsiteY10" fmla="*/ 0 h 839152"/>
                <a:gd name="connsiteX11" fmla="*/ 209967 w 221457"/>
                <a:gd name="connsiteY11" fmla="*/ 5805 h 839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57" h="839152">
                  <a:moveTo>
                    <a:pt x="209967" y="5805"/>
                  </a:moveTo>
                  <a:lnTo>
                    <a:pt x="214970" y="41679"/>
                  </a:lnTo>
                  <a:cubicBezTo>
                    <a:pt x="223573" y="137086"/>
                    <a:pt x="223854" y="241179"/>
                    <a:pt x="214400" y="349595"/>
                  </a:cubicBezTo>
                  <a:cubicBezTo>
                    <a:pt x="200219" y="512218"/>
                    <a:pt x="166147" y="661473"/>
                    <a:pt x="119430" y="783673"/>
                  </a:cubicBezTo>
                  <a:lnTo>
                    <a:pt x="94485" y="839152"/>
                  </a:lnTo>
                  <a:lnTo>
                    <a:pt x="35289" y="823540"/>
                  </a:lnTo>
                  <a:lnTo>
                    <a:pt x="0" y="809444"/>
                  </a:lnTo>
                  <a:lnTo>
                    <a:pt x="19112" y="777234"/>
                  </a:lnTo>
                  <a:cubicBezTo>
                    <a:pt x="80370" y="655121"/>
                    <a:pt x="126675" y="483083"/>
                    <a:pt x="143507" y="290061"/>
                  </a:cubicBezTo>
                  <a:cubicBezTo>
                    <a:pt x="151922" y="193550"/>
                    <a:pt x="152174" y="100931"/>
                    <a:pt x="145421" y="16079"/>
                  </a:cubicBezTo>
                  <a:lnTo>
                    <a:pt x="143396" y="0"/>
                  </a:lnTo>
                  <a:lnTo>
                    <a:pt x="209967" y="58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 480"/>
            <p:cNvSpPr/>
            <p:nvPr/>
          </p:nvSpPr>
          <p:spPr>
            <a:xfrm rot="463895">
              <a:off x="6149306" y="-270872"/>
              <a:ext cx="170052" cy="534774"/>
            </a:xfrm>
            <a:custGeom>
              <a:avLst/>
              <a:gdLst>
                <a:gd name="connsiteX0" fmla="*/ 85815 w 282551"/>
                <a:gd name="connsiteY0" fmla="*/ 0 h 828694"/>
                <a:gd name="connsiteX1" fmla="*/ 85586 w 282551"/>
                <a:gd name="connsiteY1" fmla="*/ 63746 h 828694"/>
                <a:gd name="connsiteX2" fmla="*/ 127574 w 282551"/>
                <a:gd name="connsiteY2" fmla="*/ 368785 h 828694"/>
                <a:gd name="connsiteX3" fmla="*/ 280078 w 282551"/>
                <a:gd name="connsiteY3" fmla="*/ 786140 h 828694"/>
                <a:gd name="connsiteX4" fmla="*/ 282551 w 282551"/>
                <a:gd name="connsiteY4" fmla="*/ 790108 h 828694"/>
                <a:gd name="connsiteX5" fmla="*/ 261892 w 282551"/>
                <a:gd name="connsiteY5" fmla="*/ 799940 h 828694"/>
                <a:gd name="connsiteX6" fmla="*/ 185960 w 282551"/>
                <a:gd name="connsiteY6" fmla="*/ 828694 h 828694"/>
                <a:gd name="connsiteX7" fmla="*/ 170669 w 282551"/>
                <a:gd name="connsiteY7" fmla="*/ 802250 h 828694"/>
                <a:gd name="connsiteX8" fmla="*/ 45795 w 282551"/>
                <a:gd name="connsiteY8" fmla="*/ 453911 h 828694"/>
                <a:gd name="connsiteX9" fmla="*/ 19 w 282551"/>
                <a:gd name="connsiteY9" fmla="*/ 86708 h 828694"/>
                <a:gd name="connsiteX10" fmla="*/ 4263 w 282551"/>
                <a:gd name="connsiteY10" fmla="*/ 11072 h 828694"/>
                <a:gd name="connsiteX11" fmla="*/ 85815 w 282551"/>
                <a:gd name="connsiteY11" fmla="*/ 0 h 82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2551" h="828694">
                  <a:moveTo>
                    <a:pt x="85815" y="0"/>
                  </a:moveTo>
                  <a:lnTo>
                    <a:pt x="85586" y="63746"/>
                  </a:lnTo>
                  <a:cubicBezTo>
                    <a:pt x="89895" y="159442"/>
                    <a:pt x="103621" y="262626"/>
                    <a:pt x="127574" y="368785"/>
                  </a:cubicBezTo>
                  <a:cubicBezTo>
                    <a:pt x="163504" y="528022"/>
                    <a:pt x="217346" y="671335"/>
                    <a:pt x="280078" y="786140"/>
                  </a:cubicBezTo>
                  <a:lnTo>
                    <a:pt x="282551" y="790108"/>
                  </a:lnTo>
                  <a:lnTo>
                    <a:pt x="261892" y="799940"/>
                  </a:lnTo>
                  <a:lnTo>
                    <a:pt x="185960" y="828694"/>
                  </a:lnTo>
                  <a:lnTo>
                    <a:pt x="170669" y="802250"/>
                  </a:lnTo>
                  <a:cubicBezTo>
                    <a:pt x="121343" y="706077"/>
                    <a:pt x="77402" y="586437"/>
                    <a:pt x="45795" y="453911"/>
                  </a:cubicBezTo>
                  <a:cubicBezTo>
                    <a:pt x="14189" y="321384"/>
                    <a:pt x="-593" y="194790"/>
                    <a:pt x="19" y="86708"/>
                  </a:cubicBezTo>
                  <a:lnTo>
                    <a:pt x="4263" y="11072"/>
                  </a:lnTo>
                  <a:lnTo>
                    <a:pt x="858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 481"/>
            <p:cNvSpPr/>
            <p:nvPr/>
          </p:nvSpPr>
          <p:spPr>
            <a:xfrm rot="463895">
              <a:off x="5392280" y="-274936"/>
              <a:ext cx="118206" cy="551025"/>
            </a:xfrm>
            <a:custGeom>
              <a:avLst/>
              <a:gdLst>
                <a:gd name="connsiteX0" fmla="*/ 88715 w 196406"/>
                <a:gd name="connsiteY0" fmla="*/ 0 h 853876"/>
                <a:gd name="connsiteX1" fmla="*/ 91444 w 196406"/>
                <a:gd name="connsiteY1" fmla="*/ 4093 h 853876"/>
                <a:gd name="connsiteX2" fmla="*/ 196406 w 196406"/>
                <a:gd name="connsiteY2" fmla="*/ 549584 h 853876"/>
                <a:gd name="connsiteX3" fmla="*/ 177698 w 196406"/>
                <a:gd name="connsiteY3" fmla="*/ 805645 h 853876"/>
                <a:gd name="connsiteX4" fmla="*/ 168223 w 196406"/>
                <a:gd name="connsiteY4" fmla="*/ 853876 h 853876"/>
                <a:gd name="connsiteX5" fmla="*/ 70776 w 196406"/>
                <a:gd name="connsiteY5" fmla="*/ 850373 h 853876"/>
                <a:gd name="connsiteX6" fmla="*/ 82898 w 196406"/>
                <a:gd name="connsiteY6" fmla="*/ 790763 h 853876"/>
                <a:gd name="connsiteX7" fmla="*/ 79995 w 196406"/>
                <a:gd name="connsiteY7" fmla="*/ 346427 h 853876"/>
                <a:gd name="connsiteX8" fmla="*/ 12776 w 196406"/>
                <a:gd name="connsiteY8" fmla="*/ 45938 h 853876"/>
                <a:gd name="connsiteX9" fmla="*/ 0 w 196406"/>
                <a:gd name="connsiteY9" fmla="*/ 12044 h 853876"/>
                <a:gd name="connsiteX10" fmla="*/ 88715 w 196406"/>
                <a:gd name="connsiteY10" fmla="*/ 0 h 85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6406" h="853876">
                  <a:moveTo>
                    <a:pt x="88715" y="0"/>
                  </a:moveTo>
                  <a:lnTo>
                    <a:pt x="91444" y="4093"/>
                  </a:lnTo>
                  <a:cubicBezTo>
                    <a:pt x="154771" y="122312"/>
                    <a:pt x="196406" y="322512"/>
                    <a:pt x="196406" y="549584"/>
                  </a:cubicBezTo>
                  <a:cubicBezTo>
                    <a:pt x="196406" y="640413"/>
                    <a:pt x="189744" y="726942"/>
                    <a:pt x="177698" y="805645"/>
                  </a:cubicBezTo>
                  <a:lnTo>
                    <a:pt x="168223" y="853876"/>
                  </a:lnTo>
                  <a:lnTo>
                    <a:pt x="70776" y="850373"/>
                  </a:lnTo>
                  <a:lnTo>
                    <a:pt x="82898" y="790763"/>
                  </a:lnTo>
                  <a:cubicBezTo>
                    <a:pt x="101572" y="661278"/>
                    <a:pt x="101956" y="508183"/>
                    <a:pt x="79995" y="346427"/>
                  </a:cubicBezTo>
                  <a:cubicBezTo>
                    <a:pt x="65354" y="238590"/>
                    <a:pt x="42168" y="137111"/>
                    <a:pt x="12776" y="45938"/>
                  </a:cubicBezTo>
                  <a:lnTo>
                    <a:pt x="0" y="12044"/>
                  </a:lnTo>
                  <a:lnTo>
                    <a:pt x="887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フリーフォーム 482"/>
            <p:cNvSpPr/>
            <p:nvPr/>
          </p:nvSpPr>
          <p:spPr>
            <a:xfrm rot="463895">
              <a:off x="6035836" y="-273047"/>
              <a:ext cx="181164" cy="549786"/>
            </a:xfrm>
            <a:custGeom>
              <a:avLst/>
              <a:gdLst>
                <a:gd name="connsiteX0" fmla="*/ 119318 w 301015"/>
                <a:gd name="connsiteY0" fmla="*/ 0 h 851956"/>
                <a:gd name="connsiteX1" fmla="*/ 115074 w 301015"/>
                <a:gd name="connsiteY1" fmla="*/ 75636 h 851956"/>
                <a:gd name="connsiteX2" fmla="*/ 160850 w 301015"/>
                <a:gd name="connsiteY2" fmla="*/ 442839 h 851956"/>
                <a:gd name="connsiteX3" fmla="*/ 285724 w 301015"/>
                <a:gd name="connsiteY3" fmla="*/ 791178 h 851956"/>
                <a:gd name="connsiteX4" fmla="*/ 301015 w 301015"/>
                <a:gd name="connsiteY4" fmla="*/ 817622 h 851956"/>
                <a:gd name="connsiteX5" fmla="*/ 259442 w 301015"/>
                <a:gd name="connsiteY5" fmla="*/ 833364 h 851956"/>
                <a:gd name="connsiteX6" fmla="*/ 194437 w 301015"/>
                <a:gd name="connsiteY6" fmla="*/ 851956 h 851956"/>
                <a:gd name="connsiteX7" fmla="*/ 170649 w 301015"/>
                <a:gd name="connsiteY7" fmla="*/ 807310 h 851956"/>
                <a:gd name="connsiteX8" fmla="*/ 50735 w 301015"/>
                <a:gd name="connsiteY8" fmla="*/ 457789 h 851956"/>
                <a:gd name="connsiteX9" fmla="*/ 0 w 301015"/>
                <a:gd name="connsiteY9" fmla="*/ 91769 h 851956"/>
                <a:gd name="connsiteX10" fmla="*/ 1616 w 301015"/>
                <a:gd name="connsiteY10" fmla="*/ 15981 h 851956"/>
                <a:gd name="connsiteX11" fmla="*/ 119318 w 301015"/>
                <a:gd name="connsiteY11" fmla="*/ 0 h 85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015" h="851956">
                  <a:moveTo>
                    <a:pt x="119318" y="0"/>
                  </a:moveTo>
                  <a:lnTo>
                    <a:pt x="115074" y="75636"/>
                  </a:lnTo>
                  <a:cubicBezTo>
                    <a:pt x="114462" y="183718"/>
                    <a:pt x="129244" y="310312"/>
                    <a:pt x="160850" y="442839"/>
                  </a:cubicBezTo>
                  <a:cubicBezTo>
                    <a:pt x="192457" y="575365"/>
                    <a:pt x="236398" y="695006"/>
                    <a:pt x="285724" y="791178"/>
                  </a:cubicBezTo>
                  <a:lnTo>
                    <a:pt x="301015" y="817622"/>
                  </a:lnTo>
                  <a:lnTo>
                    <a:pt x="259442" y="833364"/>
                  </a:lnTo>
                  <a:lnTo>
                    <a:pt x="194437" y="851956"/>
                  </a:lnTo>
                  <a:lnTo>
                    <a:pt x="170649" y="807310"/>
                  </a:lnTo>
                  <a:cubicBezTo>
                    <a:pt x="124455" y="710391"/>
                    <a:pt x="82341" y="590316"/>
                    <a:pt x="50735" y="457789"/>
                  </a:cubicBezTo>
                  <a:cubicBezTo>
                    <a:pt x="19129" y="325262"/>
                    <a:pt x="2518" y="199104"/>
                    <a:pt x="0" y="91769"/>
                  </a:cubicBezTo>
                  <a:lnTo>
                    <a:pt x="1616" y="15981"/>
                  </a:lnTo>
                  <a:lnTo>
                    <a:pt x="1193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フリーフォーム 483"/>
            <p:cNvSpPr/>
            <p:nvPr/>
          </p:nvSpPr>
          <p:spPr>
            <a:xfrm rot="463895">
              <a:off x="5484511" y="-273233"/>
              <a:ext cx="129896" cy="559551"/>
            </a:xfrm>
            <a:custGeom>
              <a:avLst/>
              <a:gdLst>
                <a:gd name="connsiteX0" fmla="*/ 78363 w 215832"/>
                <a:gd name="connsiteY0" fmla="*/ 0 h 867089"/>
                <a:gd name="connsiteX1" fmla="*/ 109940 w 215832"/>
                <a:gd name="connsiteY1" fmla="*/ 69748 h 867089"/>
                <a:gd name="connsiteX2" fmla="*/ 199710 w 215832"/>
                <a:gd name="connsiteY2" fmla="*/ 428739 h 867089"/>
                <a:gd name="connsiteX3" fmla="*/ 208903 w 215832"/>
                <a:gd name="connsiteY3" fmla="*/ 798670 h 867089"/>
                <a:gd name="connsiteX4" fmla="*/ 198787 w 215832"/>
                <a:gd name="connsiteY4" fmla="*/ 863316 h 867089"/>
                <a:gd name="connsiteX5" fmla="*/ 151100 w 215832"/>
                <a:gd name="connsiteY5" fmla="*/ 867089 h 867089"/>
                <a:gd name="connsiteX6" fmla="*/ 79508 w 215832"/>
                <a:gd name="connsiteY6" fmla="*/ 864515 h 867089"/>
                <a:gd name="connsiteX7" fmla="*/ 88983 w 215832"/>
                <a:gd name="connsiteY7" fmla="*/ 816285 h 867089"/>
                <a:gd name="connsiteX8" fmla="*/ 107691 w 215832"/>
                <a:gd name="connsiteY8" fmla="*/ 560223 h 867089"/>
                <a:gd name="connsiteX9" fmla="*/ 2729 w 215832"/>
                <a:gd name="connsiteY9" fmla="*/ 14732 h 867089"/>
                <a:gd name="connsiteX10" fmla="*/ 0 w 215832"/>
                <a:gd name="connsiteY10" fmla="*/ 10639 h 867089"/>
                <a:gd name="connsiteX11" fmla="*/ 78363 w 215832"/>
                <a:gd name="connsiteY11" fmla="*/ 0 h 8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832" h="867089">
                  <a:moveTo>
                    <a:pt x="78363" y="0"/>
                  </a:moveTo>
                  <a:lnTo>
                    <a:pt x="109940" y="69748"/>
                  </a:lnTo>
                  <a:cubicBezTo>
                    <a:pt x="149500" y="170332"/>
                    <a:pt x="181381" y="293735"/>
                    <a:pt x="199710" y="428739"/>
                  </a:cubicBezTo>
                  <a:cubicBezTo>
                    <a:pt x="218039" y="563744"/>
                    <a:pt x="220214" y="691179"/>
                    <a:pt x="208903" y="798670"/>
                  </a:cubicBezTo>
                  <a:lnTo>
                    <a:pt x="198787" y="863316"/>
                  </a:lnTo>
                  <a:lnTo>
                    <a:pt x="151100" y="867089"/>
                  </a:lnTo>
                  <a:lnTo>
                    <a:pt x="79508" y="864515"/>
                  </a:lnTo>
                  <a:lnTo>
                    <a:pt x="88983" y="816285"/>
                  </a:lnTo>
                  <a:cubicBezTo>
                    <a:pt x="101029" y="737582"/>
                    <a:pt x="107691" y="651052"/>
                    <a:pt x="107691" y="560223"/>
                  </a:cubicBezTo>
                  <a:cubicBezTo>
                    <a:pt x="107691" y="333151"/>
                    <a:pt x="66056" y="132951"/>
                    <a:pt x="2729" y="14732"/>
                  </a:cubicBezTo>
                  <a:lnTo>
                    <a:pt x="0" y="10639"/>
                  </a:lnTo>
                  <a:lnTo>
                    <a:pt x="783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 484"/>
            <p:cNvSpPr/>
            <p:nvPr/>
          </p:nvSpPr>
          <p:spPr>
            <a:xfrm>
              <a:off x="5946396" y="-273255"/>
              <a:ext cx="124922" cy="564626"/>
            </a:xfrm>
            <a:custGeom>
              <a:avLst/>
              <a:gdLst>
                <a:gd name="connsiteX0" fmla="*/ 128963 w 207566"/>
                <a:gd name="connsiteY0" fmla="*/ 0 h 874952"/>
                <a:gd name="connsiteX1" fmla="*/ 117166 w 207566"/>
                <a:gd name="connsiteY1" fmla="*/ 74882 h 874952"/>
                <a:gd name="connsiteX2" fmla="*/ 118198 w 207566"/>
                <a:gd name="connsiteY2" fmla="*/ 444400 h 874952"/>
                <a:gd name="connsiteX3" fmla="*/ 190000 w 207566"/>
                <a:gd name="connsiteY3" fmla="*/ 806876 h 874952"/>
                <a:gd name="connsiteX4" fmla="*/ 207566 w 207566"/>
                <a:gd name="connsiteY4" fmla="*/ 854316 h 874952"/>
                <a:gd name="connsiteX5" fmla="*/ 79214 w 207566"/>
                <a:gd name="connsiteY5" fmla="*/ 872877 h 874952"/>
                <a:gd name="connsiteX6" fmla="*/ 35350 w 207566"/>
                <a:gd name="connsiteY6" fmla="*/ 874952 h 874952"/>
                <a:gd name="connsiteX7" fmla="*/ 21635 w 207566"/>
                <a:gd name="connsiteY7" fmla="*/ 788631 h 874952"/>
                <a:gd name="connsiteX8" fmla="*/ 0 w 207566"/>
                <a:gd name="connsiteY8" fmla="*/ 420826 h 874952"/>
                <a:gd name="connsiteX9" fmla="*/ 21635 w 207566"/>
                <a:gd name="connsiteY9" fmla="*/ 53021 h 874952"/>
                <a:gd name="connsiteX10" fmla="*/ 30059 w 207566"/>
                <a:gd name="connsiteY10" fmla="*/ 0 h 874952"/>
                <a:gd name="connsiteX11" fmla="*/ 128963 w 207566"/>
                <a:gd name="connsiteY11" fmla="*/ 0 h 87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566" h="874952">
                  <a:moveTo>
                    <a:pt x="128963" y="0"/>
                  </a:moveTo>
                  <a:lnTo>
                    <a:pt x="117166" y="74882"/>
                  </a:lnTo>
                  <a:cubicBezTo>
                    <a:pt x="105221" y="181580"/>
                    <a:pt x="104709" y="308826"/>
                    <a:pt x="118198" y="444400"/>
                  </a:cubicBezTo>
                  <a:cubicBezTo>
                    <a:pt x="131688" y="579974"/>
                    <a:pt x="157265" y="704623"/>
                    <a:pt x="190000" y="806876"/>
                  </a:cubicBezTo>
                  <a:lnTo>
                    <a:pt x="207566" y="854316"/>
                  </a:lnTo>
                  <a:lnTo>
                    <a:pt x="79214" y="872877"/>
                  </a:lnTo>
                  <a:lnTo>
                    <a:pt x="35350" y="874952"/>
                  </a:lnTo>
                  <a:lnTo>
                    <a:pt x="21635" y="788631"/>
                  </a:lnTo>
                  <a:cubicBezTo>
                    <a:pt x="7976" y="683639"/>
                    <a:pt x="0" y="557069"/>
                    <a:pt x="0" y="420826"/>
                  </a:cubicBezTo>
                  <a:cubicBezTo>
                    <a:pt x="0" y="284583"/>
                    <a:pt x="7976" y="158014"/>
                    <a:pt x="21635" y="53021"/>
                  </a:cubicBezTo>
                  <a:lnTo>
                    <a:pt x="30059" y="0"/>
                  </a:lnTo>
                  <a:lnTo>
                    <a:pt x="1289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 485"/>
            <p:cNvSpPr/>
            <p:nvPr/>
          </p:nvSpPr>
          <p:spPr>
            <a:xfrm>
              <a:off x="5612449" y="-273255"/>
              <a:ext cx="102622" cy="566347"/>
            </a:xfrm>
            <a:custGeom>
              <a:avLst/>
              <a:gdLst>
                <a:gd name="connsiteX0" fmla="*/ 107950 w 170513"/>
                <a:gd name="connsiteY0" fmla="*/ 0 h 877619"/>
                <a:gd name="connsiteX1" fmla="*/ 129855 w 170513"/>
                <a:gd name="connsiteY1" fmla="*/ 73361 h 877619"/>
                <a:gd name="connsiteX2" fmla="*/ 170513 w 170513"/>
                <a:gd name="connsiteY2" fmla="*/ 441166 h 877619"/>
                <a:gd name="connsiteX3" fmla="*/ 129855 w 170513"/>
                <a:gd name="connsiteY3" fmla="*/ 808971 h 877619"/>
                <a:gd name="connsiteX4" fmla="*/ 109357 w 170513"/>
                <a:gd name="connsiteY4" fmla="*/ 877619 h 877619"/>
                <a:gd name="connsiteX5" fmla="*/ 3185 w 170513"/>
                <a:gd name="connsiteY5" fmla="*/ 871669 h 877619"/>
                <a:gd name="connsiteX6" fmla="*/ 21906 w 170513"/>
                <a:gd name="connsiteY6" fmla="*/ 808971 h 877619"/>
                <a:gd name="connsiteX7" fmla="*/ 62564 w 170513"/>
                <a:gd name="connsiteY7" fmla="*/ 441166 h 877619"/>
                <a:gd name="connsiteX8" fmla="*/ 21907 w 170513"/>
                <a:gd name="connsiteY8" fmla="*/ 73362 h 877619"/>
                <a:gd name="connsiteX9" fmla="*/ 0 w 170513"/>
                <a:gd name="connsiteY9" fmla="*/ 0 h 877619"/>
                <a:gd name="connsiteX10" fmla="*/ 107950 w 170513"/>
                <a:gd name="connsiteY10" fmla="*/ 0 h 87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513" h="877619">
                  <a:moveTo>
                    <a:pt x="107950" y="0"/>
                  </a:moveTo>
                  <a:lnTo>
                    <a:pt x="129855" y="73361"/>
                  </a:lnTo>
                  <a:cubicBezTo>
                    <a:pt x="155524" y="178354"/>
                    <a:pt x="170513" y="304923"/>
                    <a:pt x="170513" y="441166"/>
                  </a:cubicBezTo>
                  <a:cubicBezTo>
                    <a:pt x="170513" y="577409"/>
                    <a:pt x="155524" y="703979"/>
                    <a:pt x="129855" y="808971"/>
                  </a:cubicBezTo>
                  <a:lnTo>
                    <a:pt x="109357" y="877619"/>
                  </a:lnTo>
                  <a:lnTo>
                    <a:pt x="3185" y="871669"/>
                  </a:lnTo>
                  <a:lnTo>
                    <a:pt x="21906" y="808971"/>
                  </a:lnTo>
                  <a:cubicBezTo>
                    <a:pt x="47575" y="703979"/>
                    <a:pt x="62564" y="577410"/>
                    <a:pt x="62564" y="441166"/>
                  </a:cubicBezTo>
                  <a:cubicBezTo>
                    <a:pt x="62565" y="304924"/>
                    <a:pt x="47575" y="178354"/>
                    <a:pt x="21907" y="73362"/>
                  </a:cubicBezTo>
                  <a:lnTo>
                    <a:pt x="0" y="0"/>
                  </a:lnTo>
                  <a:lnTo>
                    <a:pt x="10795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フリーフォーム 486"/>
            <p:cNvSpPr/>
            <p:nvPr/>
          </p:nvSpPr>
          <p:spPr>
            <a:xfrm>
              <a:off x="5712783" y="-273254"/>
              <a:ext cx="79602" cy="569594"/>
            </a:xfrm>
            <a:custGeom>
              <a:avLst/>
              <a:gdLst>
                <a:gd name="connsiteX0" fmla="*/ 102202 w 132261"/>
                <a:gd name="connsiteY0" fmla="*/ 0 h 882651"/>
                <a:gd name="connsiteX1" fmla="*/ 110626 w 132261"/>
                <a:gd name="connsiteY1" fmla="*/ 53020 h 882651"/>
                <a:gd name="connsiteX2" fmla="*/ 132261 w 132261"/>
                <a:gd name="connsiteY2" fmla="*/ 420825 h 882651"/>
                <a:gd name="connsiteX3" fmla="*/ 110626 w 132261"/>
                <a:gd name="connsiteY3" fmla="*/ 788630 h 882651"/>
                <a:gd name="connsiteX4" fmla="*/ 95721 w 132261"/>
                <a:gd name="connsiteY4" fmla="*/ 882438 h 882651"/>
                <a:gd name="connsiteX5" fmla="*/ 91206 w 132261"/>
                <a:gd name="connsiteY5" fmla="*/ 882651 h 882651"/>
                <a:gd name="connsiteX6" fmla="*/ 1407 w 132261"/>
                <a:gd name="connsiteY6" fmla="*/ 877619 h 882651"/>
                <a:gd name="connsiteX7" fmla="*/ 21905 w 132261"/>
                <a:gd name="connsiteY7" fmla="*/ 808971 h 882651"/>
                <a:gd name="connsiteX8" fmla="*/ 62563 w 132261"/>
                <a:gd name="connsiteY8" fmla="*/ 441166 h 882651"/>
                <a:gd name="connsiteX9" fmla="*/ 21905 w 132261"/>
                <a:gd name="connsiteY9" fmla="*/ 73361 h 882651"/>
                <a:gd name="connsiteX10" fmla="*/ 0 w 132261"/>
                <a:gd name="connsiteY10" fmla="*/ 0 h 882651"/>
                <a:gd name="connsiteX11" fmla="*/ 102202 w 132261"/>
                <a:gd name="connsiteY11" fmla="*/ 0 h 88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261" h="882651">
                  <a:moveTo>
                    <a:pt x="102202" y="0"/>
                  </a:moveTo>
                  <a:lnTo>
                    <a:pt x="110626" y="53020"/>
                  </a:lnTo>
                  <a:cubicBezTo>
                    <a:pt x="124285" y="158013"/>
                    <a:pt x="132261" y="284582"/>
                    <a:pt x="132261" y="420825"/>
                  </a:cubicBezTo>
                  <a:cubicBezTo>
                    <a:pt x="132261" y="557068"/>
                    <a:pt x="124285" y="683638"/>
                    <a:pt x="110626" y="788630"/>
                  </a:cubicBezTo>
                  <a:lnTo>
                    <a:pt x="95721" y="882438"/>
                  </a:lnTo>
                  <a:lnTo>
                    <a:pt x="91206" y="882651"/>
                  </a:lnTo>
                  <a:lnTo>
                    <a:pt x="1407" y="877619"/>
                  </a:lnTo>
                  <a:lnTo>
                    <a:pt x="21905" y="808971"/>
                  </a:lnTo>
                  <a:cubicBezTo>
                    <a:pt x="47574" y="703979"/>
                    <a:pt x="62563" y="577409"/>
                    <a:pt x="62563" y="441166"/>
                  </a:cubicBezTo>
                  <a:cubicBezTo>
                    <a:pt x="62563" y="304923"/>
                    <a:pt x="47574" y="178354"/>
                    <a:pt x="21905" y="73361"/>
                  </a:cubicBezTo>
                  <a:lnTo>
                    <a:pt x="0" y="0"/>
                  </a:lnTo>
                  <a:lnTo>
                    <a:pt x="10220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フリーフォーム 487"/>
            <p:cNvSpPr/>
            <p:nvPr/>
          </p:nvSpPr>
          <p:spPr>
            <a:xfrm>
              <a:off x="5813678" y="-273255"/>
              <a:ext cx="95244" cy="569457"/>
            </a:xfrm>
            <a:custGeom>
              <a:avLst/>
              <a:gdLst>
                <a:gd name="connsiteX0" fmla="*/ 152960 w 158251"/>
                <a:gd name="connsiteY0" fmla="*/ 0 h 882439"/>
                <a:gd name="connsiteX1" fmla="*/ 144536 w 158251"/>
                <a:gd name="connsiteY1" fmla="*/ 53021 h 882439"/>
                <a:gd name="connsiteX2" fmla="*/ 122901 w 158251"/>
                <a:gd name="connsiteY2" fmla="*/ 420826 h 882439"/>
                <a:gd name="connsiteX3" fmla="*/ 144536 w 158251"/>
                <a:gd name="connsiteY3" fmla="*/ 788631 h 882439"/>
                <a:gd name="connsiteX4" fmla="*/ 158251 w 158251"/>
                <a:gd name="connsiteY4" fmla="*/ 874952 h 882439"/>
                <a:gd name="connsiteX5" fmla="*/ 0 w 158251"/>
                <a:gd name="connsiteY5" fmla="*/ 882439 h 882439"/>
                <a:gd name="connsiteX6" fmla="*/ 14905 w 158251"/>
                <a:gd name="connsiteY6" fmla="*/ 788631 h 882439"/>
                <a:gd name="connsiteX7" fmla="*/ 36540 w 158251"/>
                <a:gd name="connsiteY7" fmla="*/ 420826 h 882439"/>
                <a:gd name="connsiteX8" fmla="*/ 14905 w 158251"/>
                <a:gd name="connsiteY8" fmla="*/ 53021 h 882439"/>
                <a:gd name="connsiteX9" fmla="*/ 6481 w 158251"/>
                <a:gd name="connsiteY9" fmla="*/ 1 h 882439"/>
                <a:gd name="connsiteX10" fmla="*/ 152960 w 158251"/>
                <a:gd name="connsiteY10" fmla="*/ 0 h 88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251" h="882439">
                  <a:moveTo>
                    <a:pt x="152960" y="0"/>
                  </a:moveTo>
                  <a:lnTo>
                    <a:pt x="144536" y="53021"/>
                  </a:lnTo>
                  <a:cubicBezTo>
                    <a:pt x="130877" y="158014"/>
                    <a:pt x="122901" y="284583"/>
                    <a:pt x="122901" y="420826"/>
                  </a:cubicBezTo>
                  <a:cubicBezTo>
                    <a:pt x="122901" y="557069"/>
                    <a:pt x="130877" y="683639"/>
                    <a:pt x="144536" y="788631"/>
                  </a:cubicBezTo>
                  <a:lnTo>
                    <a:pt x="158251" y="874952"/>
                  </a:lnTo>
                  <a:lnTo>
                    <a:pt x="0" y="882439"/>
                  </a:lnTo>
                  <a:lnTo>
                    <a:pt x="14905" y="788631"/>
                  </a:lnTo>
                  <a:cubicBezTo>
                    <a:pt x="28564" y="683639"/>
                    <a:pt x="36540" y="557069"/>
                    <a:pt x="36540" y="420826"/>
                  </a:cubicBezTo>
                  <a:cubicBezTo>
                    <a:pt x="36540" y="284583"/>
                    <a:pt x="28564" y="158014"/>
                    <a:pt x="14905" y="53021"/>
                  </a:cubicBezTo>
                  <a:lnTo>
                    <a:pt x="6481" y="1"/>
                  </a:lnTo>
                  <a:lnTo>
                    <a:pt x="15296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台形 488"/>
            <p:cNvSpPr/>
            <p:nvPr/>
          </p:nvSpPr>
          <p:spPr>
            <a:xfrm rot="10800000">
              <a:off x="5146812" y="-1320797"/>
              <a:ext cx="1355377" cy="653548"/>
            </a:xfrm>
            <a:prstGeom prst="trapezoid">
              <a:avLst>
                <a:gd name="adj" fmla="val 13993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 489"/>
            <p:cNvSpPr/>
            <p:nvPr/>
          </p:nvSpPr>
          <p:spPr>
            <a:xfrm flipV="1">
              <a:off x="4708149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円/楕円 583"/>
            <p:cNvSpPr/>
            <p:nvPr/>
          </p:nvSpPr>
          <p:spPr>
            <a:xfrm>
              <a:off x="6275604" y="-458320"/>
              <a:ext cx="124082" cy="57663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2" name="グループ化 491"/>
            <p:cNvGrpSpPr/>
            <p:nvPr/>
          </p:nvGrpSpPr>
          <p:grpSpPr>
            <a:xfrm>
              <a:off x="5240074" y="-1227778"/>
              <a:ext cx="1155552" cy="555466"/>
              <a:chOff x="2747716" y="-1609612"/>
              <a:chExt cx="1246599" cy="599232"/>
            </a:xfrm>
            <a:solidFill>
              <a:schemeClr val="bg1">
                <a:lumMod val="50000"/>
              </a:schemeClr>
            </a:solidFill>
          </p:grpSpPr>
          <p:sp>
            <p:nvSpPr>
              <p:cNvPr id="493" name="台形 492"/>
              <p:cNvSpPr/>
              <p:nvPr/>
            </p:nvSpPr>
            <p:spPr>
              <a:xfrm rot="10800000">
                <a:off x="2747716" y="-1609612"/>
                <a:ext cx="1246599" cy="99690"/>
              </a:xfrm>
              <a:prstGeom prst="trapezoid">
                <a:avLst>
                  <a:gd name="adj" fmla="val 17841"/>
                </a:avLst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台形 493"/>
              <p:cNvSpPr/>
              <p:nvPr/>
            </p:nvSpPr>
            <p:spPr>
              <a:xfrm rot="10800000">
                <a:off x="2757240" y="-1447170"/>
                <a:ext cx="1227550" cy="107888"/>
              </a:xfrm>
              <a:prstGeom prst="trapezoid">
                <a:avLst>
                  <a:gd name="adj" fmla="val 17841"/>
                </a:avLst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台形 494"/>
              <p:cNvSpPr/>
              <p:nvPr/>
            </p:nvSpPr>
            <p:spPr>
              <a:xfrm rot="10800000">
                <a:off x="2783810" y="-1276529"/>
                <a:ext cx="1174411" cy="97504"/>
              </a:xfrm>
              <a:prstGeom prst="trapezoid">
                <a:avLst>
                  <a:gd name="adj" fmla="val 17841"/>
                </a:avLst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台形 495"/>
              <p:cNvSpPr/>
              <p:nvPr/>
            </p:nvSpPr>
            <p:spPr>
              <a:xfrm rot="10800000">
                <a:off x="2808556" y="-1116273"/>
                <a:ext cx="1124918" cy="105893"/>
              </a:xfrm>
              <a:prstGeom prst="trapezoid">
                <a:avLst>
                  <a:gd name="adj" fmla="val 17841"/>
                </a:avLst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7" name="グループ化 496"/>
          <p:cNvGrpSpPr/>
          <p:nvPr/>
        </p:nvGrpSpPr>
        <p:grpSpPr>
          <a:xfrm>
            <a:off x="6039952" y="3008081"/>
            <a:ext cx="1577719" cy="1348175"/>
            <a:chOff x="7098423" y="-992036"/>
            <a:chExt cx="2245895" cy="1919137"/>
          </a:xfrm>
        </p:grpSpPr>
        <p:sp>
          <p:nvSpPr>
            <p:cNvPr id="498" name="フリーフォーム 497"/>
            <p:cNvSpPr/>
            <p:nvPr/>
          </p:nvSpPr>
          <p:spPr>
            <a:xfrm>
              <a:off x="7098423" y="-905374"/>
              <a:ext cx="2245895" cy="1832475"/>
            </a:xfrm>
            <a:custGeom>
              <a:avLst/>
              <a:gdLst>
                <a:gd name="connsiteX0" fmla="*/ 338100 w 2245895"/>
                <a:gd name="connsiteY0" fmla="*/ 0 h 1832475"/>
                <a:gd name="connsiteX1" fmla="*/ 1907795 w 2245895"/>
                <a:gd name="connsiteY1" fmla="*/ 0 h 1832475"/>
                <a:gd name="connsiteX2" fmla="*/ 2245895 w 2245895"/>
                <a:gd name="connsiteY2" fmla="*/ 575176 h 1832475"/>
                <a:gd name="connsiteX3" fmla="*/ 1710034 w 2245895"/>
                <a:gd name="connsiteY3" fmla="*/ 1832475 h 1832475"/>
                <a:gd name="connsiteX4" fmla="*/ 535861 w 2245895"/>
                <a:gd name="connsiteY4" fmla="*/ 1832475 h 1832475"/>
                <a:gd name="connsiteX5" fmla="*/ 0 w 2245895"/>
                <a:gd name="connsiteY5" fmla="*/ 575176 h 183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5895" h="1832475">
                  <a:moveTo>
                    <a:pt x="338100" y="0"/>
                  </a:moveTo>
                  <a:lnTo>
                    <a:pt x="1907795" y="0"/>
                  </a:lnTo>
                  <a:lnTo>
                    <a:pt x="2245895" y="575176"/>
                  </a:lnTo>
                  <a:lnTo>
                    <a:pt x="1710034" y="1832475"/>
                  </a:lnTo>
                  <a:lnTo>
                    <a:pt x="535861" y="1832475"/>
                  </a:lnTo>
                  <a:lnTo>
                    <a:pt x="0" y="575176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alpha val="70000"/>
                  </a:srgbClr>
                </a:gs>
                <a:gs pos="100000">
                  <a:srgbClr val="00B0F0">
                    <a:alpha val="0"/>
                  </a:srgbClr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台形 498"/>
            <p:cNvSpPr/>
            <p:nvPr/>
          </p:nvSpPr>
          <p:spPr>
            <a:xfrm>
              <a:off x="7098423" y="-905374"/>
              <a:ext cx="2245895" cy="575176"/>
            </a:xfrm>
            <a:prstGeom prst="trapezoid">
              <a:avLst>
                <a:gd name="adj" fmla="val 58782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台形 499"/>
            <p:cNvSpPr/>
            <p:nvPr/>
          </p:nvSpPr>
          <p:spPr>
            <a:xfrm>
              <a:off x="7334377" y="-775807"/>
              <a:ext cx="1773988" cy="214442"/>
            </a:xfrm>
            <a:prstGeom prst="trapezoid">
              <a:avLst>
                <a:gd name="adj" fmla="val 58782"/>
              </a:avLst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台形 11"/>
            <p:cNvSpPr/>
            <p:nvPr/>
          </p:nvSpPr>
          <p:spPr>
            <a:xfrm>
              <a:off x="8833527" y="-476188"/>
              <a:ext cx="344688" cy="91955"/>
            </a:xfrm>
            <a:custGeom>
              <a:avLst/>
              <a:gdLst>
                <a:gd name="connsiteX0" fmla="*/ 0 w 396875"/>
                <a:gd name="connsiteY0" fmla="*/ 88780 h 88780"/>
                <a:gd name="connsiteX1" fmla="*/ 52187 w 396875"/>
                <a:gd name="connsiteY1" fmla="*/ 0 h 88780"/>
                <a:gd name="connsiteX2" fmla="*/ 344688 w 396875"/>
                <a:gd name="connsiteY2" fmla="*/ 0 h 88780"/>
                <a:gd name="connsiteX3" fmla="*/ 396875 w 396875"/>
                <a:gd name="connsiteY3" fmla="*/ 88780 h 88780"/>
                <a:gd name="connsiteX4" fmla="*/ 0 w 396875"/>
                <a:gd name="connsiteY4" fmla="*/ 88780 h 88780"/>
                <a:gd name="connsiteX0" fmla="*/ 30363 w 344688"/>
                <a:gd name="connsiteY0" fmla="*/ 91955 h 91955"/>
                <a:gd name="connsiteX1" fmla="*/ 0 w 344688"/>
                <a:gd name="connsiteY1" fmla="*/ 0 h 91955"/>
                <a:gd name="connsiteX2" fmla="*/ 292501 w 344688"/>
                <a:gd name="connsiteY2" fmla="*/ 0 h 91955"/>
                <a:gd name="connsiteX3" fmla="*/ 344688 w 344688"/>
                <a:gd name="connsiteY3" fmla="*/ 88780 h 91955"/>
                <a:gd name="connsiteX4" fmla="*/ 30363 w 344688"/>
                <a:gd name="connsiteY4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688" h="91955">
                  <a:moveTo>
                    <a:pt x="30363" y="91955"/>
                  </a:moveTo>
                  <a:lnTo>
                    <a:pt x="0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フリーフォーム 501"/>
            <p:cNvSpPr/>
            <p:nvPr/>
          </p:nvSpPr>
          <p:spPr>
            <a:xfrm>
              <a:off x="8852577" y="-476188"/>
              <a:ext cx="306588" cy="91955"/>
            </a:xfrm>
            <a:custGeom>
              <a:avLst/>
              <a:gdLst>
                <a:gd name="connsiteX0" fmla="*/ 0 w 344688"/>
                <a:gd name="connsiteY0" fmla="*/ 0 h 91955"/>
                <a:gd name="connsiteX1" fmla="*/ 15823 w 344688"/>
                <a:gd name="connsiteY1" fmla="*/ 0 h 91955"/>
                <a:gd name="connsiteX2" fmla="*/ 29780 w 344688"/>
                <a:gd name="connsiteY2" fmla="*/ 5275 h 91955"/>
                <a:gd name="connsiteX3" fmla="*/ 151013 w 344688"/>
                <a:gd name="connsiteY3" fmla="*/ 18070 h 91955"/>
                <a:gd name="connsiteX4" fmla="*/ 272246 w 344688"/>
                <a:gd name="connsiteY4" fmla="*/ 5275 h 91955"/>
                <a:gd name="connsiteX5" fmla="*/ 286203 w 344688"/>
                <a:gd name="connsiteY5" fmla="*/ 0 h 91955"/>
                <a:gd name="connsiteX6" fmla="*/ 292501 w 344688"/>
                <a:gd name="connsiteY6" fmla="*/ 0 h 91955"/>
                <a:gd name="connsiteX7" fmla="*/ 344688 w 344688"/>
                <a:gd name="connsiteY7" fmla="*/ 88780 h 91955"/>
                <a:gd name="connsiteX8" fmla="*/ 30363 w 344688"/>
                <a:gd name="connsiteY8" fmla="*/ 91955 h 91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88" h="91955">
                  <a:moveTo>
                    <a:pt x="0" y="0"/>
                  </a:moveTo>
                  <a:lnTo>
                    <a:pt x="15823" y="0"/>
                  </a:lnTo>
                  <a:lnTo>
                    <a:pt x="29780" y="5275"/>
                  </a:lnTo>
                  <a:cubicBezTo>
                    <a:pt x="60806" y="13180"/>
                    <a:pt x="103669" y="18070"/>
                    <a:pt x="151013" y="18070"/>
                  </a:cubicBezTo>
                  <a:cubicBezTo>
                    <a:pt x="198358" y="18070"/>
                    <a:pt x="241220" y="13180"/>
                    <a:pt x="272246" y="5275"/>
                  </a:cubicBezTo>
                  <a:lnTo>
                    <a:pt x="286203" y="0"/>
                  </a:lnTo>
                  <a:lnTo>
                    <a:pt x="292501" y="0"/>
                  </a:lnTo>
                  <a:lnTo>
                    <a:pt x="344688" y="88780"/>
                  </a:lnTo>
                  <a:lnTo>
                    <a:pt x="30363" y="919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/>
                </a:gs>
              </a:gsLst>
              <a:lin ang="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3" name="台形 502"/>
            <p:cNvSpPr/>
            <p:nvPr/>
          </p:nvSpPr>
          <p:spPr>
            <a:xfrm>
              <a:off x="7420102" y="-705348"/>
              <a:ext cx="1602538" cy="73524"/>
            </a:xfrm>
            <a:prstGeom prst="trapezoid">
              <a:avLst>
                <a:gd name="adj" fmla="val 58782"/>
              </a:avLst>
            </a:prstGeom>
            <a:pattFill prst="dkVert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4" name="フリーフォーム 503"/>
            <p:cNvSpPr/>
            <p:nvPr/>
          </p:nvSpPr>
          <p:spPr>
            <a:xfrm rot="21178735">
              <a:off x="7554710" y="-98348"/>
              <a:ext cx="177073" cy="844606"/>
            </a:xfrm>
            <a:custGeom>
              <a:avLst/>
              <a:gdLst>
                <a:gd name="connsiteX0" fmla="*/ 228346 w 297470"/>
                <a:gd name="connsiteY0" fmla="*/ 0 h 811994"/>
                <a:gd name="connsiteX1" fmla="*/ 294599 w 297470"/>
                <a:gd name="connsiteY1" fmla="*/ 8160 h 811994"/>
                <a:gd name="connsiteX2" fmla="*/ 296051 w 297470"/>
                <a:gd name="connsiteY2" fmla="*/ 24301 h 811994"/>
                <a:gd name="connsiteX3" fmla="*/ 284398 w 297470"/>
                <a:gd name="connsiteY3" fmla="*/ 298042 h 811994"/>
                <a:gd name="connsiteX4" fmla="*/ 142762 w 297470"/>
                <a:gd name="connsiteY4" fmla="*/ 780485 h 811994"/>
                <a:gd name="connsiteX5" fmla="*/ 122517 w 297470"/>
                <a:gd name="connsiteY5" fmla="*/ 811994 h 811994"/>
                <a:gd name="connsiteX6" fmla="*/ 0 w 297470"/>
                <a:gd name="connsiteY6" fmla="*/ 757928 h 811994"/>
                <a:gd name="connsiteX7" fmla="*/ 54694 w 297470"/>
                <a:gd name="connsiteY7" fmla="*/ 671744 h 811994"/>
                <a:gd name="connsiteX8" fmla="*/ 165078 w 297470"/>
                <a:gd name="connsiteY8" fmla="*/ 414408 h 811994"/>
                <a:gd name="connsiteX9" fmla="*/ 229456 w 297470"/>
                <a:gd name="connsiteY9" fmla="*/ 14885 h 811994"/>
                <a:gd name="connsiteX10" fmla="*/ 228346 w 297470"/>
                <a:gd name="connsiteY10" fmla="*/ 0 h 81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7470" h="811994">
                  <a:moveTo>
                    <a:pt x="228346" y="0"/>
                  </a:moveTo>
                  <a:lnTo>
                    <a:pt x="294599" y="8160"/>
                  </a:lnTo>
                  <a:lnTo>
                    <a:pt x="296051" y="24301"/>
                  </a:lnTo>
                  <a:cubicBezTo>
                    <a:pt x="299783" y="109339"/>
                    <a:pt x="296239" y="201891"/>
                    <a:pt x="284398" y="298042"/>
                  </a:cubicBezTo>
                  <a:cubicBezTo>
                    <a:pt x="260714" y="490343"/>
                    <a:pt x="208323" y="660627"/>
                    <a:pt x="142762" y="780485"/>
                  </a:cubicBezTo>
                  <a:lnTo>
                    <a:pt x="122517" y="811994"/>
                  </a:lnTo>
                  <a:lnTo>
                    <a:pt x="0" y="757928"/>
                  </a:lnTo>
                  <a:lnTo>
                    <a:pt x="54694" y="671744"/>
                  </a:lnTo>
                  <a:cubicBezTo>
                    <a:pt x="97402" y="595436"/>
                    <a:pt x="135178" y="508626"/>
                    <a:pt x="165078" y="414408"/>
                  </a:cubicBezTo>
                  <a:cubicBezTo>
                    <a:pt x="209929" y="273081"/>
                    <a:pt x="230692" y="135155"/>
                    <a:pt x="229456" y="14885"/>
                  </a:cubicBezTo>
                  <a:lnTo>
                    <a:pt x="22834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フリーフォーム 504"/>
            <p:cNvSpPr/>
            <p:nvPr/>
          </p:nvSpPr>
          <p:spPr>
            <a:xfrm rot="21178735">
              <a:off x="8732459" y="-114297"/>
              <a:ext cx="94041" cy="815792"/>
            </a:xfrm>
            <a:custGeom>
              <a:avLst/>
              <a:gdLst>
                <a:gd name="connsiteX0" fmla="*/ 32317 w 157979"/>
                <a:gd name="connsiteY0" fmla="*/ 0 h 784293"/>
                <a:gd name="connsiteX1" fmla="*/ 102435 w 157979"/>
                <a:gd name="connsiteY1" fmla="*/ 8636 h 784293"/>
                <a:gd name="connsiteX2" fmla="*/ 91998 w 157979"/>
                <a:gd name="connsiteY2" fmla="*/ 50835 h 784293"/>
                <a:gd name="connsiteX3" fmla="*/ 88647 w 157979"/>
                <a:gd name="connsiteY3" fmla="*/ 455497 h 784293"/>
                <a:gd name="connsiteX4" fmla="*/ 154437 w 157979"/>
                <a:gd name="connsiteY4" fmla="*/ 727671 h 784293"/>
                <a:gd name="connsiteX5" fmla="*/ 157979 w 157979"/>
                <a:gd name="connsiteY5" fmla="*/ 736110 h 784293"/>
                <a:gd name="connsiteX6" fmla="*/ 141701 w 157979"/>
                <a:gd name="connsiteY6" fmla="*/ 764185 h 784293"/>
                <a:gd name="connsiteX7" fmla="*/ 89698 w 157979"/>
                <a:gd name="connsiteY7" fmla="*/ 780701 h 784293"/>
                <a:gd name="connsiteX8" fmla="*/ 70686 w 157979"/>
                <a:gd name="connsiteY8" fmla="*/ 784293 h 784293"/>
                <a:gd name="connsiteX9" fmla="*/ 47581 w 157979"/>
                <a:gd name="connsiteY9" fmla="*/ 713768 h 784293"/>
                <a:gd name="connsiteX10" fmla="*/ 0 w 157979"/>
                <a:gd name="connsiteY10" fmla="*/ 321472 h 784293"/>
                <a:gd name="connsiteX11" fmla="*/ 21895 w 157979"/>
                <a:gd name="connsiteY11" fmla="*/ 48359 h 784293"/>
                <a:gd name="connsiteX12" fmla="*/ 32317 w 157979"/>
                <a:gd name="connsiteY12" fmla="*/ 0 h 78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7979" h="784293">
                  <a:moveTo>
                    <a:pt x="32317" y="0"/>
                  </a:moveTo>
                  <a:lnTo>
                    <a:pt x="102435" y="8636"/>
                  </a:lnTo>
                  <a:lnTo>
                    <a:pt x="91998" y="50835"/>
                  </a:lnTo>
                  <a:cubicBezTo>
                    <a:pt x="70664" y="169204"/>
                    <a:pt x="68065" y="308660"/>
                    <a:pt x="88647" y="455497"/>
                  </a:cubicBezTo>
                  <a:cubicBezTo>
                    <a:pt x="102368" y="553390"/>
                    <a:pt x="125092" y="645295"/>
                    <a:pt x="154437" y="727671"/>
                  </a:cubicBezTo>
                  <a:lnTo>
                    <a:pt x="157979" y="736110"/>
                  </a:lnTo>
                  <a:lnTo>
                    <a:pt x="141701" y="764185"/>
                  </a:lnTo>
                  <a:lnTo>
                    <a:pt x="89698" y="780701"/>
                  </a:lnTo>
                  <a:lnTo>
                    <a:pt x="70686" y="784293"/>
                  </a:lnTo>
                  <a:lnTo>
                    <a:pt x="47581" y="713768"/>
                  </a:lnTo>
                  <a:cubicBezTo>
                    <a:pt x="17541" y="601785"/>
                    <a:pt x="0" y="466787"/>
                    <a:pt x="0" y="321472"/>
                  </a:cubicBezTo>
                  <a:cubicBezTo>
                    <a:pt x="0" y="224594"/>
                    <a:pt x="7796" y="132303"/>
                    <a:pt x="21895" y="48359"/>
                  </a:cubicBezTo>
                  <a:lnTo>
                    <a:pt x="32317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フリーフォーム 505"/>
            <p:cNvSpPr/>
            <p:nvPr/>
          </p:nvSpPr>
          <p:spPr>
            <a:xfrm rot="21300975">
              <a:off x="8649460" y="-111056"/>
              <a:ext cx="102836" cy="846728"/>
            </a:xfrm>
            <a:custGeom>
              <a:avLst/>
              <a:gdLst>
                <a:gd name="connsiteX0" fmla="*/ 106526 w 172753"/>
                <a:gd name="connsiteY0" fmla="*/ 5763 h 814034"/>
                <a:gd name="connsiteX1" fmla="*/ 97829 w 172753"/>
                <a:gd name="connsiteY1" fmla="*/ 54463 h 814034"/>
                <a:gd name="connsiteX2" fmla="*/ 85657 w 172753"/>
                <a:gd name="connsiteY2" fmla="*/ 328181 h 814034"/>
                <a:gd name="connsiteX3" fmla="*/ 147154 w 172753"/>
                <a:gd name="connsiteY3" fmla="*/ 718538 h 814034"/>
                <a:gd name="connsiteX4" fmla="*/ 172753 w 172753"/>
                <a:gd name="connsiteY4" fmla="*/ 788197 h 814034"/>
                <a:gd name="connsiteX5" fmla="*/ 58440 w 172753"/>
                <a:gd name="connsiteY5" fmla="*/ 814034 h 814034"/>
                <a:gd name="connsiteX6" fmla="*/ 56901 w 172753"/>
                <a:gd name="connsiteY6" fmla="*/ 809619 h 814034"/>
                <a:gd name="connsiteX7" fmla="*/ 0 w 172753"/>
                <a:gd name="connsiteY7" fmla="*/ 368932 h 814034"/>
                <a:gd name="connsiteX8" fmla="*/ 26183 w 172753"/>
                <a:gd name="connsiteY8" fmla="*/ 62132 h 814034"/>
                <a:gd name="connsiteX9" fmla="*/ 40438 w 172753"/>
                <a:gd name="connsiteY9" fmla="*/ 0 h 814034"/>
                <a:gd name="connsiteX10" fmla="*/ 106526 w 172753"/>
                <a:gd name="connsiteY10" fmla="*/ 5763 h 81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753" h="814034">
                  <a:moveTo>
                    <a:pt x="106526" y="5763"/>
                  </a:moveTo>
                  <a:lnTo>
                    <a:pt x="97829" y="54463"/>
                  </a:lnTo>
                  <a:cubicBezTo>
                    <a:pt x="86724" y="138855"/>
                    <a:pt x="82213" y="231365"/>
                    <a:pt x="85657" y="328181"/>
                  </a:cubicBezTo>
                  <a:cubicBezTo>
                    <a:pt x="90824" y="473404"/>
                    <a:pt x="113153" y="607694"/>
                    <a:pt x="147154" y="718538"/>
                  </a:cubicBezTo>
                  <a:lnTo>
                    <a:pt x="172753" y="788197"/>
                  </a:lnTo>
                  <a:lnTo>
                    <a:pt x="58440" y="814034"/>
                  </a:lnTo>
                  <a:lnTo>
                    <a:pt x="56901" y="809619"/>
                  </a:lnTo>
                  <a:cubicBezTo>
                    <a:pt x="20977" y="683822"/>
                    <a:pt x="0" y="532172"/>
                    <a:pt x="0" y="368932"/>
                  </a:cubicBezTo>
                  <a:cubicBezTo>
                    <a:pt x="0" y="260105"/>
                    <a:pt x="9323" y="156430"/>
                    <a:pt x="26183" y="62132"/>
                  </a:cubicBezTo>
                  <a:lnTo>
                    <a:pt x="40438" y="0"/>
                  </a:lnTo>
                  <a:lnTo>
                    <a:pt x="106526" y="576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フリーフォーム 506"/>
            <p:cNvSpPr/>
            <p:nvPr/>
          </p:nvSpPr>
          <p:spPr>
            <a:xfrm rot="21300975">
              <a:off x="7676287" y="-104000"/>
              <a:ext cx="131827" cy="872855"/>
            </a:xfrm>
            <a:custGeom>
              <a:avLst/>
              <a:gdLst>
                <a:gd name="connsiteX0" fmla="*/ 209967 w 221457"/>
                <a:gd name="connsiteY0" fmla="*/ 5805 h 839152"/>
                <a:gd name="connsiteX1" fmla="*/ 214970 w 221457"/>
                <a:gd name="connsiteY1" fmla="*/ 41679 h 839152"/>
                <a:gd name="connsiteX2" fmla="*/ 214400 w 221457"/>
                <a:gd name="connsiteY2" fmla="*/ 349595 h 839152"/>
                <a:gd name="connsiteX3" fmla="*/ 119430 w 221457"/>
                <a:gd name="connsiteY3" fmla="*/ 783673 h 839152"/>
                <a:gd name="connsiteX4" fmla="*/ 94485 w 221457"/>
                <a:gd name="connsiteY4" fmla="*/ 839152 h 839152"/>
                <a:gd name="connsiteX5" fmla="*/ 35289 w 221457"/>
                <a:gd name="connsiteY5" fmla="*/ 823540 h 839152"/>
                <a:gd name="connsiteX6" fmla="*/ 0 w 221457"/>
                <a:gd name="connsiteY6" fmla="*/ 809444 h 839152"/>
                <a:gd name="connsiteX7" fmla="*/ 19112 w 221457"/>
                <a:gd name="connsiteY7" fmla="*/ 777234 h 839152"/>
                <a:gd name="connsiteX8" fmla="*/ 143507 w 221457"/>
                <a:gd name="connsiteY8" fmla="*/ 290061 h 839152"/>
                <a:gd name="connsiteX9" fmla="*/ 145421 w 221457"/>
                <a:gd name="connsiteY9" fmla="*/ 16079 h 839152"/>
                <a:gd name="connsiteX10" fmla="*/ 143396 w 221457"/>
                <a:gd name="connsiteY10" fmla="*/ 0 h 839152"/>
                <a:gd name="connsiteX11" fmla="*/ 209967 w 221457"/>
                <a:gd name="connsiteY11" fmla="*/ 5805 h 839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457" h="839152">
                  <a:moveTo>
                    <a:pt x="209967" y="5805"/>
                  </a:moveTo>
                  <a:lnTo>
                    <a:pt x="214970" y="41679"/>
                  </a:lnTo>
                  <a:cubicBezTo>
                    <a:pt x="223573" y="137086"/>
                    <a:pt x="223854" y="241179"/>
                    <a:pt x="214400" y="349595"/>
                  </a:cubicBezTo>
                  <a:cubicBezTo>
                    <a:pt x="200219" y="512218"/>
                    <a:pt x="166147" y="661473"/>
                    <a:pt x="119430" y="783673"/>
                  </a:cubicBezTo>
                  <a:lnTo>
                    <a:pt x="94485" y="839152"/>
                  </a:lnTo>
                  <a:lnTo>
                    <a:pt x="35289" y="823540"/>
                  </a:lnTo>
                  <a:lnTo>
                    <a:pt x="0" y="809444"/>
                  </a:lnTo>
                  <a:lnTo>
                    <a:pt x="19112" y="777234"/>
                  </a:lnTo>
                  <a:cubicBezTo>
                    <a:pt x="80370" y="655121"/>
                    <a:pt x="126675" y="483083"/>
                    <a:pt x="143507" y="290061"/>
                  </a:cubicBezTo>
                  <a:cubicBezTo>
                    <a:pt x="151922" y="193550"/>
                    <a:pt x="152174" y="100931"/>
                    <a:pt x="145421" y="16079"/>
                  </a:cubicBezTo>
                  <a:lnTo>
                    <a:pt x="143396" y="0"/>
                  </a:lnTo>
                  <a:lnTo>
                    <a:pt x="209967" y="58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フリーフォーム 507"/>
            <p:cNvSpPr/>
            <p:nvPr/>
          </p:nvSpPr>
          <p:spPr>
            <a:xfrm rot="463895">
              <a:off x="8535766" y="-101460"/>
              <a:ext cx="168193" cy="861977"/>
            </a:xfrm>
            <a:custGeom>
              <a:avLst/>
              <a:gdLst>
                <a:gd name="connsiteX0" fmla="*/ 85815 w 282551"/>
                <a:gd name="connsiteY0" fmla="*/ 0 h 828694"/>
                <a:gd name="connsiteX1" fmla="*/ 85586 w 282551"/>
                <a:gd name="connsiteY1" fmla="*/ 63746 h 828694"/>
                <a:gd name="connsiteX2" fmla="*/ 127574 w 282551"/>
                <a:gd name="connsiteY2" fmla="*/ 368785 h 828694"/>
                <a:gd name="connsiteX3" fmla="*/ 280078 w 282551"/>
                <a:gd name="connsiteY3" fmla="*/ 786140 h 828694"/>
                <a:gd name="connsiteX4" fmla="*/ 282551 w 282551"/>
                <a:gd name="connsiteY4" fmla="*/ 790108 h 828694"/>
                <a:gd name="connsiteX5" fmla="*/ 261892 w 282551"/>
                <a:gd name="connsiteY5" fmla="*/ 799940 h 828694"/>
                <a:gd name="connsiteX6" fmla="*/ 185960 w 282551"/>
                <a:gd name="connsiteY6" fmla="*/ 828694 h 828694"/>
                <a:gd name="connsiteX7" fmla="*/ 170669 w 282551"/>
                <a:gd name="connsiteY7" fmla="*/ 802250 h 828694"/>
                <a:gd name="connsiteX8" fmla="*/ 45795 w 282551"/>
                <a:gd name="connsiteY8" fmla="*/ 453911 h 828694"/>
                <a:gd name="connsiteX9" fmla="*/ 19 w 282551"/>
                <a:gd name="connsiteY9" fmla="*/ 86708 h 828694"/>
                <a:gd name="connsiteX10" fmla="*/ 4263 w 282551"/>
                <a:gd name="connsiteY10" fmla="*/ 11072 h 828694"/>
                <a:gd name="connsiteX11" fmla="*/ 85815 w 282551"/>
                <a:gd name="connsiteY11" fmla="*/ 0 h 82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2551" h="828694">
                  <a:moveTo>
                    <a:pt x="85815" y="0"/>
                  </a:moveTo>
                  <a:lnTo>
                    <a:pt x="85586" y="63746"/>
                  </a:lnTo>
                  <a:cubicBezTo>
                    <a:pt x="89895" y="159442"/>
                    <a:pt x="103621" y="262626"/>
                    <a:pt x="127574" y="368785"/>
                  </a:cubicBezTo>
                  <a:cubicBezTo>
                    <a:pt x="163504" y="528022"/>
                    <a:pt x="217346" y="671335"/>
                    <a:pt x="280078" y="786140"/>
                  </a:cubicBezTo>
                  <a:lnTo>
                    <a:pt x="282551" y="790108"/>
                  </a:lnTo>
                  <a:lnTo>
                    <a:pt x="261892" y="799940"/>
                  </a:lnTo>
                  <a:lnTo>
                    <a:pt x="185960" y="828694"/>
                  </a:lnTo>
                  <a:lnTo>
                    <a:pt x="170669" y="802250"/>
                  </a:lnTo>
                  <a:cubicBezTo>
                    <a:pt x="121343" y="706077"/>
                    <a:pt x="77402" y="586437"/>
                    <a:pt x="45795" y="453911"/>
                  </a:cubicBezTo>
                  <a:cubicBezTo>
                    <a:pt x="14189" y="321384"/>
                    <a:pt x="-593" y="194790"/>
                    <a:pt x="19" y="86708"/>
                  </a:cubicBezTo>
                  <a:lnTo>
                    <a:pt x="4263" y="11072"/>
                  </a:lnTo>
                  <a:lnTo>
                    <a:pt x="858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フリーフォーム 508"/>
            <p:cNvSpPr/>
            <p:nvPr/>
          </p:nvSpPr>
          <p:spPr>
            <a:xfrm rot="463895">
              <a:off x="7787014" y="-108010"/>
              <a:ext cx="116914" cy="888170"/>
            </a:xfrm>
            <a:custGeom>
              <a:avLst/>
              <a:gdLst>
                <a:gd name="connsiteX0" fmla="*/ 88715 w 196406"/>
                <a:gd name="connsiteY0" fmla="*/ 0 h 853876"/>
                <a:gd name="connsiteX1" fmla="*/ 91444 w 196406"/>
                <a:gd name="connsiteY1" fmla="*/ 4093 h 853876"/>
                <a:gd name="connsiteX2" fmla="*/ 196406 w 196406"/>
                <a:gd name="connsiteY2" fmla="*/ 549584 h 853876"/>
                <a:gd name="connsiteX3" fmla="*/ 177698 w 196406"/>
                <a:gd name="connsiteY3" fmla="*/ 805645 h 853876"/>
                <a:gd name="connsiteX4" fmla="*/ 168223 w 196406"/>
                <a:gd name="connsiteY4" fmla="*/ 853876 h 853876"/>
                <a:gd name="connsiteX5" fmla="*/ 70776 w 196406"/>
                <a:gd name="connsiteY5" fmla="*/ 850373 h 853876"/>
                <a:gd name="connsiteX6" fmla="*/ 82898 w 196406"/>
                <a:gd name="connsiteY6" fmla="*/ 790763 h 853876"/>
                <a:gd name="connsiteX7" fmla="*/ 79995 w 196406"/>
                <a:gd name="connsiteY7" fmla="*/ 346427 h 853876"/>
                <a:gd name="connsiteX8" fmla="*/ 12776 w 196406"/>
                <a:gd name="connsiteY8" fmla="*/ 45938 h 853876"/>
                <a:gd name="connsiteX9" fmla="*/ 0 w 196406"/>
                <a:gd name="connsiteY9" fmla="*/ 12044 h 853876"/>
                <a:gd name="connsiteX10" fmla="*/ 88715 w 196406"/>
                <a:gd name="connsiteY10" fmla="*/ 0 h 85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6406" h="853876">
                  <a:moveTo>
                    <a:pt x="88715" y="0"/>
                  </a:moveTo>
                  <a:lnTo>
                    <a:pt x="91444" y="4093"/>
                  </a:lnTo>
                  <a:cubicBezTo>
                    <a:pt x="154771" y="122312"/>
                    <a:pt x="196406" y="322512"/>
                    <a:pt x="196406" y="549584"/>
                  </a:cubicBezTo>
                  <a:cubicBezTo>
                    <a:pt x="196406" y="640413"/>
                    <a:pt x="189744" y="726942"/>
                    <a:pt x="177698" y="805645"/>
                  </a:cubicBezTo>
                  <a:lnTo>
                    <a:pt x="168223" y="853876"/>
                  </a:lnTo>
                  <a:lnTo>
                    <a:pt x="70776" y="850373"/>
                  </a:lnTo>
                  <a:lnTo>
                    <a:pt x="82898" y="790763"/>
                  </a:lnTo>
                  <a:cubicBezTo>
                    <a:pt x="101572" y="661278"/>
                    <a:pt x="101956" y="508183"/>
                    <a:pt x="79995" y="346427"/>
                  </a:cubicBezTo>
                  <a:cubicBezTo>
                    <a:pt x="65354" y="238590"/>
                    <a:pt x="42168" y="137111"/>
                    <a:pt x="12776" y="45938"/>
                  </a:cubicBezTo>
                  <a:lnTo>
                    <a:pt x="0" y="12044"/>
                  </a:lnTo>
                  <a:lnTo>
                    <a:pt x="8871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 509"/>
            <p:cNvSpPr/>
            <p:nvPr/>
          </p:nvSpPr>
          <p:spPr>
            <a:xfrm rot="463895">
              <a:off x="8423536" y="-104967"/>
              <a:ext cx="179184" cy="886173"/>
            </a:xfrm>
            <a:custGeom>
              <a:avLst/>
              <a:gdLst>
                <a:gd name="connsiteX0" fmla="*/ 119318 w 301015"/>
                <a:gd name="connsiteY0" fmla="*/ 0 h 851956"/>
                <a:gd name="connsiteX1" fmla="*/ 115074 w 301015"/>
                <a:gd name="connsiteY1" fmla="*/ 75636 h 851956"/>
                <a:gd name="connsiteX2" fmla="*/ 160850 w 301015"/>
                <a:gd name="connsiteY2" fmla="*/ 442839 h 851956"/>
                <a:gd name="connsiteX3" fmla="*/ 285724 w 301015"/>
                <a:gd name="connsiteY3" fmla="*/ 791178 h 851956"/>
                <a:gd name="connsiteX4" fmla="*/ 301015 w 301015"/>
                <a:gd name="connsiteY4" fmla="*/ 817622 h 851956"/>
                <a:gd name="connsiteX5" fmla="*/ 259442 w 301015"/>
                <a:gd name="connsiteY5" fmla="*/ 833364 h 851956"/>
                <a:gd name="connsiteX6" fmla="*/ 194437 w 301015"/>
                <a:gd name="connsiteY6" fmla="*/ 851956 h 851956"/>
                <a:gd name="connsiteX7" fmla="*/ 170649 w 301015"/>
                <a:gd name="connsiteY7" fmla="*/ 807310 h 851956"/>
                <a:gd name="connsiteX8" fmla="*/ 50735 w 301015"/>
                <a:gd name="connsiteY8" fmla="*/ 457789 h 851956"/>
                <a:gd name="connsiteX9" fmla="*/ 0 w 301015"/>
                <a:gd name="connsiteY9" fmla="*/ 91769 h 851956"/>
                <a:gd name="connsiteX10" fmla="*/ 1616 w 301015"/>
                <a:gd name="connsiteY10" fmla="*/ 15981 h 851956"/>
                <a:gd name="connsiteX11" fmla="*/ 119318 w 301015"/>
                <a:gd name="connsiteY11" fmla="*/ 0 h 85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015" h="851956">
                  <a:moveTo>
                    <a:pt x="119318" y="0"/>
                  </a:moveTo>
                  <a:lnTo>
                    <a:pt x="115074" y="75636"/>
                  </a:lnTo>
                  <a:cubicBezTo>
                    <a:pt x="114462" y="183718"/>
                    <a:pt x="129244" y="310312"/>
                    <a:pt x="160850" y="442839"/>
                  </a:cubicBezTo>
                  <a:cubicBezTo>
                    <a:pt x="192457" y="575365"/>
                    <a:pt x="236398" y="695006"/>
                    <a:pt x="285724" y="791178"/>
                  </a:cubicBezTo>
                  <a:lnTo>
                    <a:pt x="301015" y="817622"/>
                  </a:lnTo>
                  <a:lnTo>
                    <a:pt x="259442" y="833364"/>
                  </a:lnTo>
                  <a:lnTo>
                    <a:pt x="194437" y="851956"/>
                  </a:lnTo>
                  <a:lnTo>
                    <a:pt x="170649" y="807310"/>
                  </a:lnTo>
                  <a:cubicBezTo>
                    <a:pt x="124455" y="710391"/>
                    <a:pt x="82341" y="590316"/>
                    <a:pt x="50735" y="457789"/>
                  </a:cubicBezTo>
                  <a:cubicBezTo>
                    <a:pt x="19129" y="325262"/>
                    <a:pt x="2518" y="199104"/>
                    <a:pt x="0" y="91769"/>
                  </a:cubicBezTo>
                  <a:lnTo>
                    <a:pt x="1616" y="15981"/>
                  </a:lnTo>
                  <a:lnTo>
                    <a:pt x="1193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フリーフォーム 510"/>
            <p:cNvSpPr/>
            <p:nvPr/>
          </p:nvSpPr>
          <p:spPr>
            <a:xfrm rot="463895">
              <a:off x="7878237" y="-105265"/>
              <a:ext cx="128476" cy="901914"/>
            </a:xfrm>
            <a:custGeom>
              <a:avLst/>
              <a:gdLst>
                <a:gd name="connsiteX0" fmla="*/ 78363 w 215832"/>
                <a:gd name="connsiteY0" fmla="*/ 0 h 867089"/>
                <a:gd name="connsiteX1" fmla="*/ 109940 w 215832"/>
                <a:gd name="connsiteY1" fmla="*/ 69748 h 867089"/>
                <a:gd name="connsiteX2" fmla="*/ 199710 w 215832"/>
                <a:gd name="connsiteY2" fmla="*/ 428739 h 867089"/>
                <a:gd name="connsiteX3" fmla="*/ 208903 w 215832"/>
                <a:gd name="connsiteY3" fmla="*/ 798670 h 867089"/>
                <a:gd name="connsiteX4" fmla="*/ 198787 w 215832"/>
                <a:gd name="connsiteY4" fmla="*/ 863316 h 867089"/>
                <a:gd name="connsiteX5" fmla="*/ 151100 w 215832"/>
                <a:gd name="connsiteY5" fmla="*/ 867089 h 867089"/>
                <a:gd name="connsiteX6" fmla="*/ 79508 w 215832"/>
                <a:gd name="connsiteY6" fmla="*/ 864515 h 867089"/>
                <a:gd name="connsiteX7" fmla="*/ 88983 w 215832"/>
                <a:gd name="connsiteY7" fmla="*/ 816285 h 867089"/>
                <a:gd name="connsiteX8" fmla="*/ 107691 w 215832"/>
                <a:gd name="connsiteY8" fmla="*/ 560223 h 867089"/>
                <a:gd name="connsiteX9" fmla="*/ 2729 w 215832"/>
                <a:gd name="connsiteY9" fmla="*/ 14732 h 867089"/>
                <a:gd name="connsiteX10" fmla="*/ 0 w 215832"/>
                <a:gd name="connsiteY10" fmla="*/ 10639 h 867089"/>
                <a:gd name="connsiteX11" fmla="*/ 78363 w 215832"/>
                <a:gd name="connsiteY11" fmla="*/ 0 h 8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832" h="867089">
                  <a:moveTo>
                    <a:pt x="78363" y="0"/>
                  </a:moveTo>
                  <a:lnTo>
                    <a:pt x="109940" y="69748"/>
                  </a:lnTo>
                  <a:cubicBezTo>
                    <a:pt x="149500" y="170332"/>
                    <a:pt x="181381" y="293735"/>
                    <a:pt x="199710" y="428739"/>
                  </a:cubicBezTo>
                  <a:cubicBezTo>
                    <a:pt x="218039" y="563744"/>
                    <a:pt x="220214" y="691179"/>
                    <a:pt x="208903" y="798670"/>
                  </a:cubicBezTo>
                  <a:lnTo>
                    <a:pt x="198787" y="863316"/>
                  </a:lnTo>
                  <a:lnTo>
                    <a:pt x="151100" y="867089"/>
                  </a:lnTo>
                  <a:lnTo>
                    <a:pt x="79508" y="864515"/>
                  </a:lnTo>
                  <a:lnTo>
                    <a:pt x="88983" y="816285"/>
                  </a:lnTo>
                  <a:cubicBezTo>
                    <a:pt x="101029" y="737582"/>
                    <a:pt x="107691" y="651052"/>
                    <a:pt x="107691" y="560223"/>
                  </a:cubicBezTo>
                  <a:cubicBezTo>
                    <a:pt x="107691" y="333151"/>
                    <a:pt x="66056" y="132951"/>
                    <a:pt x="2729" y="14732"/>
                  </a:cubicBezTo>
                  <a:lnTo>
                    <a:pt x="0" y="10639"/>
                  </a:lnTo>
                  <a:lnTo>
                    <a:pt x="783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 511"/>
            <p:cNvSpPr/>
            <p:nvPr/>
          </p:nvSpPr>
          <p:spPr>
            <a:xfrm>
              <a:off x="8335074" y="-105302"/>
              <a:ext cx="123557" cy="910092"/>
            </a:xfrm>
            <a:custGeom>
              <a:avLst/>
              <a:gdLst>
                <a:gd name="connsiteX0" fmla="*/ 128963 w 207566"/>
                <a:gd name="connsiteY0" fmla="*/ 0 h 874952"/>
                <a:gd name="connsiteX1" fmla="*/ 117166 w 207566"/>
                <a:gd name="connsiteY1" fmla="*/ 74882 h 874952"/>
                <a:gd name="connsiteX2" fmla="*/ 118198 w 207566"/>
                <a:gd name="connsiteY2" fmla="*/ 444400 h 874952"/>
                <a:gd name="connsiteX3" fmla="*/ 190000 w 207566"/>
                <a:gd name="connsiteY3" fmla="*/ 806876 h 874952"/>
                <a:gd name="connsiteX4" fmla="*/ 207566 w 207566"/>
                <a:gd name="connsiteY4" fmla="*/ 854316 h 874952"/>
                <a:gd name="connsiteX5" fmla="*/ 79214 w 207566"/>
                <a:gd name="connsiteY5" fmla="*/ 872877 h 874952"/>
                <a:gd name="connsiteX6" fmla="*/ 35350 w 207566"/>
                <a:gd name="connsiteY6" fmla="*/ 874952 h 874952"/>
                <a:gd name="connsiteX7" fmla="*/ 21635 w 207566"/>
                <a:gd name="connsiteY7" fmla="*/ 788631 h 874952"/>
                <a:gd name="connsiteX8" fmla="*/ 0 w 207566"/>
                <a:gd name="connsiteY8" fmla="*/ 420826 h 874952"/>
                <a:gd name="connsiteX9" fmla="*/ 21635 w 207566"/>
                <a:gd name="connsiteY9" fmla="*/ 53021 h 874952"/>
                <a:gd name="connsiteX10" fmla="*/ 30059 w 207566"/>
                <a:gd name="connsiteY10" fmla="*/ 0 h 874952"/>
                <a:gd name="connsiteX11" fmla="*/ 128963 w 207566"/>
                <a:gd name="connsiteY11" fmla="*/ 0 h 87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566" h="874952">
                  <a:moveTo>
                    <a:pt x="128963" y="0"/>
                  </a:moveTo>
                  <a:lnTo>
                    <a:pt x="117166" y="74882"/>
                  </a:lnTo>
                  <a:cubicBezTo>
                    <a:pt x="105221" y="181580"/>
                    <a:pt x="104709" y="308826"/>
                    <a:pt x="118198" y="444400"/>
                  </a:cubicBezTo>
                  <a:cubicBezTo>
                    <a:pt x="131688" y="579974"/>
                    <a:pt x="157265" y="704623"/>
                    <a:pt x="190000" y="806876"/>
                  </a:cubicBezTo>
                  <a:lnTo>
                    <a:pt x="207566" y="854316"/>
                  </a:lnTo>
                  <a:lnTo>
                    <a:pt x="79214" y="872877"/>
                  </a:lnTo>
                  <a:lnTo>
                    <a:pt x="35350" y="874952"/>
                  </a:lnTo>
                  <a:lnTo>
                    <a:pt x="21635" y="788631"/>
                  </a:lnTo>
                  <a:cubicBezTo>
                    <a:pt x="7976" y="683639"/>
                    <a:pt x="0" y="557069"/>
                    <a:pt x="0" y="420826"/>
                  </a:cubicBezTo>
                  <a:cubicBezTo>
                    <a:pt x="0" y="284583"/>
                    <a:pt x="7976" y="158014"/>
                    <a:pt x="21635" y="53021"/>
                  </a:cubicBezTo>
                  <a:lnTo>
                    <a:pt x="30059" y="0"/>
                  </a:lnTo>
                  <a:lnTo>
                    <a:pt x="1289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フリーフォーム 512"/>
            <p:cNvSpPr/>
            <p:nvPr/>
          </p:nvSpPr>
          <p:spPr>
            <a:xfrm>
              <a:off x="8004777" y="-105301"/>
              <a:ext cx="101500" cy="912866"/>
            </a:xfrm>
            <a:custGeom>
              <a:avLst/>
              <a:gdLst>
                <a:gd name="connsiteX0" fmla="*/ 107950 w 170513"/>
                <a:gd name="connsiteY0" fmla="*/ 0 h 877619"/>
                <a:gd name="connsiteX1" fmla="*/ 129855 w 170513"/>
                <a:gd name="connsiteY1" fmla="*/ 73361 h 877619"/>
                <a:gd name="connsiteX2" fmla="*/ 170513 w 170513"/>
                <a:gd name="connsiteY2" fmla="*/ 441166 h 877619"/>
                <a:gd name="connsiteX3" fmla="*/ 129855 w 170513"/>
                <a:gd name="connsiteY3" fmla="*/ 808971 h 877619"/>
                <a:gd name="connsiteX4" fmla="*/ 109357 w 170513"/>
                <a:gd name="connsiteY4" fmla="*/ 877619 h 877619"/>
                <a:gd name="connsiteX5" fmla="*/ 3185 w 170513"/>
                <a:gd name="connsiteY5" fmla="*/ 871669 h 877619"/>
                <a:gd name="connsiteX6" fmla="*/ 21906 w 170513"/>
                <a:gd name="connsiteY6" fmla="*/ 808971 h 877619"/>
                <a:gd name="connsiteX7" fmla="*/ 62564 w 170513"/>
                <a:gd name="connsiteY7" fmla="*/ 441166 h 877619"/>
                <a:gd name="connsiteX8" fmla="*/ 21907 w 170513"/>
                <a:gd name="connsiteY8" fmla="*/ 73362 h 877619"/>
                <a:gd name="connsiteX9" fmla="*/ 0 w 170513"/>
                <a:gd name="connsiteY9" fmla="*/ 0 h 877619"/>
                <a:gd name="connsiteX10" fmla="*/ 107950 w 170513"/>
                <a:gd name="connsiteY10" fmla="*/ 0 h 87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513" h="877619">
                  <a:moveTo>
                    <a:pt x="107950" y="0"/>
                  </a:moveTo>
                  <a:lnTo>
                    <a:pt x="129855" y="73361"/>
                  </a:lnTo>
                  <a:cubicBezTo>
                    <a:pt x="155524" y="178354"/>
                    <a:pt x="170513" y="304923"/>
                    <a:pt x="170513" y="441166"/>
                  </a:cubicBezTo>
                  <a:cubicBezTo>
                    <a:pt x="170513" y="577409"/>
                    <a:pt x="155524" y="703979"/>
                    <a:pt x="129855" y="808971"/>
                  </a:cubicBezTo>
                  <a:lnTo>
                    <a:pt x="109357" y="877619"/>
                  </a:lnTo>
                  <a:lnTo>
                    <a:pt x="3185" y="871669"/>
                  </a:lnTo>
                  <a:lnTo>
                    <a:pt x="21906" y="808971"/>
                  </a:lnTo>
                  <a:cubicBezTo>
                    <a:pt x="47575" y="703979"/>
                    <a:pt x="62564" y="577410"/>
                    <a:pt x="62564" y="441166"/>
                  </a:cubicBezTo>
                  <a:cubicBezTo>
                    <a:pt x="62565" y="304924"/>
                    <a:pt x="47575" y="178354"/>
                    <a:pt x="21907" y="73362"/>
                  </a:cubicBezTo>
                  <a:lnTo>
                    <a:pt x="0" y="0"/>
                  </a:lnTo>
                  <a:lnTo>
                    <a:pt x="10795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 513"/>
            <p:cNvSpPr/>
            <p:nvPr/>
          </p:nvSpPr>
          <p:spPr>
            <a:xfrm>
              <a:off x="8104014" y="-105300"/>
              <a:ext cx="78732" cy="918101"/>
            </a:xfrm>
            <a:custGeom>
              <a:avLst/>
              <a:gdLst>
                <a:gd name="connsiteX0" fmla="*/ 102202 w 132261"/>
                <a:gd name="connsiteY0" fmla="*/ 0 h 882651"/>
                <a:gd name="connsiteX1" fmla="*/ 110626 w 132261"/>
                <a:gd name="connsiteY1" fmla="*/ 53020 h 882651"/>
                <a:gd name="connsiteX2" fmla="*/ 132261 w 132261"/>
                <a:gd name="connsiteY2" fmla="*/ 420825 h 882651"/>
                <a:gd name="connsiteX3" fmla="*/ 110626 w 132261"/>
                <a:gd name="connsiteY3" fmla="*/ 788630 h 882651"/>
                <a:gd name="connsiteX4" fmla="*/ 95721 w 132261"/>
                <a:gd name="connsiteY4" fmla="*/ 882438 h 882651"/>
                <a:gd name="connsiteX5" fmla="*/ 91206 w 132261"/>
                <a:gd name="connsiteY5" fmla="*/ 882651 h 882651"/>
                <a:gd name="connsiteX6" fmla="*/ 1407 w 132261"/>
                <a:gd name="connsiteY6" fmla="*/ 877619 h 882651"/>
                <a:gd name="connsiteX7" fmla="*/ 21905 w 132261"/>
                <a:gd name="connsiteY7" fmla="*/ 808971 h 882651"/>
                <a:gd name="connsiteX8" fmla="*/ 62563 w 132261"/>
                <a:gd name="connsiteY8" fmla="*/ 441166 h 882651"/>
                <a:gd name="connsiteX9" fmla="*/ 21905 w 132261"/>
                <a:gd name="connsiteY9" fmla="*/ 73361 h 882651"/>
                <a:gd name="connsiteX10" fmla="*/ 0 w 132261"/>
                <a:gd name="connsiteY10" fmla="*/ 0 h 882651"/>
                <a:gd name="connsiteX11" fmla="*/ 102202 w 132261"/>
                <a:gd name="connsiteY11" fmla="*/ 0 h 88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261" h="882651">
                  <a:moveTo>
                    <a:pt x="102202" y="0"/>
                  </a:moveTo>
                  <a:lnTo>
                    <a:pt x="110626" y="53020"/>
                  </a:lnTo>
                  <a:cubicBezTo>
                    <a:pt x="124285" y="158013"/>
                    <a:pt x="132261" y="284582"/>
                    <a:pt x="132261" y="420825"/>
                  </a:cubicBezTo>
                  <a:cubicBezTo>
                    <a:pt x="132261" y="557068"/>
                    <a:pt x="124285" y="683638"/>
                    <a:pt x="110626" y="788630"/>
                  </a:cubicBezTo>
                  <a:lnTo>
                    <a:pt x="95721" y="882438"/>
                  </a:lnTo>
                  <a:lnTo>
                    <a:pt x="91206" y="882651"/>
                  </a:lnTo>
                  <a:lnTo>
                    <a:pt x="1407" y="877619"/>
                  </a:lnTo>
                  <a:lnTo>
                    <a:pt x="21905" y="808971"/>
                  </a:lnTo>
                  <a:cubicBezTo>
                    <a:pt x="47574" y="703979"/>
                    <a:pt x="62563" y="577409"/>
                    <a:pt x="62563" y="441166"/>
                  </a:cubicBezTo>
                  <a:cubicBezTo>
                    <a:pt x="62563" y="304923"/>
                    <a:pt x="47574" y="178354"/>
                    <a:pt x="21905" y="73361"/>
                  </a:cubicBezTo>
                  <a:lnTo>
                    <a:pt x="0" y="0"/>
                  </a:lnTo>
                  <a:lnTo>
                    <a:pt x="102202" y="0"/>
                  </a:lnTo>
                  <a:close/>
                </a:path>
              </a:pathLst>
            </a:cu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フリーフォーム 514"/>
            <p:cNvSpPr/>
            <p:nvPr/>
          </p:nvSpPr>
          <p:spPr>
            <a:xfrm>
              <a:off x="8203806" y="-105301"/>
              <a:ext cx="94203" cy="917880"/>
            </a:xfrm>
            <a:custGeom>
              <a:avLst/>
              <a:gdLst>
                <a:gd name="connsiteX0" fmla="*/ 152960 w 158251"/>
                <a:gd name="connsiteY0" fmla="*/ 0 h 882439"/>
                <a:gd name="connsiteX1" fmla="*/ 144536 w 158251"/>
                <a:gd name="connsiteY1" fmla="*/ 53021 h 882439"/>
                <a:gd name="connsiteX2" fmla="*/ 122901 w 158251"/>
                <a:gd name="connsiteY2" fmla="*/ 420826 h 882439"/>
                <a:gd name="connsiteX3" fmla="*/ 144536 w 158251"/>
                <a:gd name="connsiteY3" fmla="*/ 788631 h 882439"/>
                <a:gd name="connsiteX4" fmla="*/ 158251 w 158251"/>
                <a:gd name="connsiteY4" fmla="*/ 874952 h 882439"/>
                <a:gd name="connsiteX5" fmla="*/ 0 w 158251"/>
                <a:gd name="connsiteY5" fmla="*/ 882439 h 882439"/>
                <a:gd name="connsiteX6" fmla="*/ 14905 w 158251"/>
                <a:gd name="connsiteY6" fmla="*/ 788631 h 882439"/>
                <a:gd name="connsiteX7" fmla="*/ 36540 w 158251"/>
                <a:gd name="connsiteY7" fmla="*/ 420826 h 882439"/>
                <a:gd name="connsiteX8" fmla="*/ 14905 w 158251"/>
                <a:gd name="connsiteY8" fmla="*/ 53021 h 882439"/>
                <a:gd name="connsiteX9" fmla="*/ 6481 w 158251"/>
                <a:gd name="connsiteY9" fmla="*/ 1 h 882439"/>
                <a:gd name="connsiteX10" fmla="*/ 152960 w 158251"/>
                <a:gd name="connsiteY10" fmla="*/ 0 h 88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251" h="882439">
                  <a:moveTo>
                    <a:pt x="152960" y="0"/>
                  </a:moveTo>
                  <a:lnTo>
                    <a:pt x="144536" y="53021"/>
                  </a:lnTo>
                  <a:cubicBezTo>
                    <a:pt x="130877" y="158014"/>
                    <a:pt x="122901" y="284583"/>
                    <a:pt x="122901" y="420826"/>
                  </a:cubicBezTo>
                  <a:cubicBezTo>
                    <a:pt x="122901" y="557069"/>
                    <a:pt x="130877" y="683639"/>
                    <a:pt x="144536" y="788631"/>
                  </a:cubicBezTo>
                  <a:lnTo>
                    <a:pt x="158251" y="874952"/>
                  </a:lnTo>
                  <a:lnTo>
                    <a:pt x="0" y="882439"/>
                  </a:lnTo>
                  <a:lnTo>
                    <a:pt x="14905" y="788631"/>
                  </a:lnTo>
                  <a:cubicBezTo>
                    <a:pt x="28564" y="683639"/>
                    <a:pt x="36540" y="557069"/>
                    <a:pt x="36540" y="420826"/>
                  </a:cubicBezTo>
                  <a:cubicBezTo>
                    <a:pt x="36540" y="284583"/>
                    <a:pt x="28564" y="158014"/>
                    <a:pt x="14905" y="53021"/>
                  </a:cubicBezTo>
                  <a:lnTo>
                    <a:pt x="6481" y="1"/>
                  </a:lnTo>
                  <a:lnTo>
                    <a:pt x="15296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台形 515"/>
            <p:cNvSpPr/>
            <p:nvPr/>
          </p:nvSpPr>
          <p:spPr>
            <a:xfrm rot="10800000">
              <a:off x="7537087" y="-992036"/>
              <a:ext cx="1355377" cy="324786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フリーフォーム 516"/>
            <p:cNvSpPr/>
            <p:nvPr/>
          </p:nvSpPr>
          <p:spPr>
            <a:xfrm flipV="1">
              <a:off x="7098423" y="-330198"/>
              <a:ext cx="2245895" cy="266700"/>
            </a:xfrm>
            <a:custGeom>
              <a:avLst/>
              <a:gdLst>
                <a:gd name="connsiteX0" fmla="*/ 0 w 2245895"/>
                <a:gd name="connsiteY0" fmla="*/ 266700 h 266700"/>
                <a:gd name="connsiteX1" fmla="*/ 2245895 w 2245895"/>
                <a:gd name="connsiteY1" fmla="*/ 266700 h 266700"/>
                <a:gd name="connsiteX2" fmla="*/ 2132228 w 2245895"/>
                <a:gd name="connsiteY2" fmla="*/ 0 h 266700"/>
                <a:gd name="connsiteX3" fmla="*/ 113668 w 2245895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895" h="266700">
                  <a:moveTo>
                    <a:pt x="0" y="266700"/>
                  </a:moveTo>
                  <a:lnTo>
                    <a:pt x="2245895" y="266700"/>
                  </a:lnTo>
                  <a:lnTo>
                    <a:pt x="2132228" y="0"/>
                  </a:lnTo>
                  <a:lnTo>
                    <a:pt x="113668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円/楕円 583"/>
            <p:cNvSpPr/>
            <p:nvPr/>
          </p:nvSpPr>
          <p:spPr>
            <a:xfrm>
              <a:off x="8663204" y="-458320"/>
              <a:ext cx="124082" cy="57663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台形 518"/>
            <p:cNvSpPr/>
            <p:nvPr/>
          </p:nvSpPr>
          <p:spPr>
            <a:xfrm rot="10800000">
              <a:off x="7662544" y="-907660"/>
              <a:ext cx="1098634" cy="107975"/>
            </a:xfrm>
            <a:prstGeom prst="trapezoid">
              <a:avLst>
                <a:gd name="adj" fmla="val 17841"/>
              </a:avLst>
            </a:prstGeom>
            <a:solidFill>
              <a:schemeClr val="bg1">
                <a:lumMod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1" name="グループ化 520"/>
          <p:cNvGrpSpPr/>
          <p:nvPr/>
        </p:nvGrpSpPr>
        <p:grpSpPr>
          <a:xfrm>
            <a:off x="2513567" y="4417298"/>
            <a:ext cx="1102461" cy="1874025"/>
            <a:chOff x="2513567" y="4417298"/>
            <a:chExt cx="1102461" cy="1874025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2513567" y="4417298"/>
              <a:ext cx="1102461" cy="1874025"/>
              <a:chOff x="2297102" y="1221015"/>
              <a:chExt cx="1363177" cy="2317204"/>
            </a:xfrm>
          </p:grpSpPr>
          <p:sp>
            <p:nvSpPr>
              <p:cNvPr id="369" name="正方形/長方形 368"/>
              <p:cNvSpPr/>
              <p:nvPr/>
            </p:nvSpPr>
            <p:spPr>
              <a:xfrm>
                <a:off x="2610903" y="1221015"/>
                <a:ext cx="779998" cy="80247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台形 369"/>
              <p:cNvSpPr/>
              <p:nvPr/>
            </p:nvSpPr>
            <p:spPr>
              <a:xfrm rot="10800000">
                <a:off x="2480755" y="3444241"/>
                <a:ext cx="995870" cy="93978"/>
              </a:xfrm>
              <a:prstGeom prst="trapezoid">
                <a:avLst>
                  <a:gd name="adj" fmla="val 7217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台形 370"/>
              <p:cNvSpPr/>
              <p:nvPr/>
            </p:nvSpPr>
            <p:spPr>
              <a:xfrm rot="10800000">
                <a:off x="2297102" y="2171701"/>
                <a:ext cx="1363177" cy="1272540"/>
              </a:xfrm>
              <a:prstGeom prst="trapezoid">
                <a:avLst>
                  <a:gd name="adj" fmla="val 12425"/>
                </a:avLst>
              </a:pr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片側の 2 つの角を丸めた四角形 371"/>
              <p:cNvSpPr/>
              <p:nvPr/>
            </p:nvSpPr>
            <p:spPr>
              <a:xfrm>
                <a:off x="2297102" y="1891030"/>
                <a:ext cx="1363177" cy="280671"/>
              </a:xfrm>
              <a:prstGeom prst="round2SameRect">
                <a:avLst>
                  <a:gd name="adj1" fmla="val 30241"/>
                  <a:gd name="adj2" fmla="val 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47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1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角丸四角形 372"/>
              <p:cNvSpPr/>
              <p:nvPr/>
            </p:nvSpPr>
            <p:spPr>
              <a:xfrm>
                <a:off x="3389753" y="2024064"/>
                <a:ext cx="208845" cy="85725"/>
              </a:xfrm>
              <a:prstGeom prst="roundRect">
                <a:avLst/>
              </a:prstGeom>
              <a:solidFill>
                <a:schemeClr val="tx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4" name="グループ化 373"/>
              <p:cNvGrpSpPr/>
              <p:nvPr/>
            </p:nvGrpSpPr>
            <p:grpSpPr>
              <a:xfrm>
                <a:off x="2686293" y="1288054"/>
                <a:ext cx="635539" cy="538820"/>
                <a:chOff x="2686293" y="1288053"/>
                <a:chExt cx="635539" cy="784615"/>
              </a:xfrm>
            </p:grpSpPr>
            <p:sp>
              <p:nvSpPr>
                <p:cNvPr id="376" name="正方形/長方形 375"/>
                <p:cNvSpPr/>
                <p:nvPr/>
              </p:nvSpPr>
              <p:spPr>
                <a:xfrm>
                  <a:off x="2686293" y="1288053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正方形/長方形 376"/>
                <p:cNvSpPr/>
                <p:nvPr/>
              </p:nvSpPr>
              <p:spPr>
                <a:xfrm>
                  <a:off x="2686293" y="1428261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正方形/長方形 377"/>
                <p:cNvSpPr/>
                <p:nvPr/>
              </p:nvSpPr>
              <p:spPr>
                <a:xfrm>
                  <a:off x="2686293" y="1568469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>
                <a:xfrm>
                  <a:off x="2686293" y="1708677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正方形/長方形 379"/>
                <p:cNvSpPr/>
                <p:nvPr/>
              </p:nvSpPr>
              <p:spPr>
                <a:xfrm>
                  <a:off x="2686293" y="1848885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正方形/長方形 380"/>
                <p:cNvSpPr/>
                <p:nvPr/>
              </p:nvSpPr>
              <p:spPr>
                <a:xfrm>
                  <a:off x="2686293" y="1989093"/>
                  <a:ext cx="635539" cy="8357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5" name="角丸四角形 374"/>
              <p:cNvSpPr/>
              <p:nvPr/>
            </p:nvSpPr>
            <p:spPr>
              <a:xfrm>
                <a:off x="3428449" y="2024064"/>
                <a:ext cx="134696" cy="85725"/>
              </a:xfrm>
              <a:prstGeom prst="roundRect">
                <a:avLst>
                  <a:gd name="adj" fmla="val 33333"/>
                </a:avLst>
              </a:prstGeom>
              <a:solidFill>
                <a:schemeClr val="bg1">
                  <a:lumMod val="85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0" name="円/楕円 588"/>
            <p:cNvSpPr/>
            <p:nvPr/>
          </p:nvSpPr>
          <p:spPr>
            <a:xfrm>
              <a:off x="3287815" y="5064626"/>
              <a:ext cx="69795" cy="69795"/>
            </a:xfrm>
            <a:prstGeom prst="ellipse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pptx345_シュレッダーのイラスト</dc:title>
  <dc:subject>pptx345_シュレッダーのイラスト</dc:subject>
  <dc:creator>http://www.digipot.net</dc:creator>
  <cp:lastModifiedBy/>
  <cp:revision>1</cp:revision>
  <dcterms:created xsi:type="dcterms:W3CDTF">2014-01-30T05:12:09Z</dcterms:created>
  <dcterms:modified xsi:type="dcterms:W3CDTF">2015-10-20T05:18:59Z</dcterms:modified>
  <cp:category/>
  <cp:version>1</cp:version>
</cp:coreProperties>
</file>